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75" r:id="rId5"/>
    <p:sldMasterId id="2147484495" r:id="rId6"/>
    <p:sldMasterId id="2147484523" r:id="rId7"/>
    <p:sldMasterId id="2147484537" r:id="rId8"/>
    <p:sldMasterId id="2147484564" r:id="rId9"/>
  </p:sldMasterIdLst>
  <p:notesMasterIdLst>
    <p:notesMasterId r:id="rId30"/>
  </p:notesMasterIdLst>
  <p:handoutMasterIdLst>
    <p:handoutMasterId r:id="rId31"/>
  </p:handoutMasterIdLst>
  <p:sldIdLst>
    <p:sldId id="1673" r:id="rId10"/>
    <p:sldId id="1713" r:id="rId11"/>
    <p:sldId id="1565" r:id="rId12"/>
    <p:sldId id="1572" r:id="rId13"/>
    <p:sldId id="1718" r:id="rId14"/>
    <p:sldId id="456" r:id="rId15"/>
    <p:sldId id="4668" r:id="rId16"/>
    <p:sldId id="1573" r:id="rId17"/>
    <p:sldId id="1574" r:id="rId18"/>
    <p:sldId id="1578" r:id="rId19"/>
    <p:sldId id="1722" r:id="rId20"/>
    <p:sldId id="1721" r:id="rId21"/>
    <p:sldId id="1723" r:id="rId22"/>
    <p:sldId id="1719" r:id="rId23"/>
    <p:sldId id="1580" r:id="rId24"/>
    <p:sldId id="1663" r:id="rId25"/>
    <p:sldId id="1717" r:id="rId26"/>
    <p:sldId id="1714" r:id="rId27"/>
    <p:sldId id="257" r:id="rId28"/>
    <p:sldId id="1716" r:id="rId29"/>
  </p:sldIdLst>
  <p:sldSz cx="12436475" cy="6994525"/>
  <p:notesSz cx="7315200" cy="96012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99FF66"/>
    <a:srgbClr val="107C10"/>
    <a:srgbClr val="99FF99"/>
    <a:srgbClr val="66FF99"/>
    <a:srgbClr val="E6E6E6"/>
    <a:srgbClr val="008080"/>
    <a:srgbClr val="CCCC00"/>
    <a:srgbClr val="D83B01"/>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D32A9-2B6D-4436-B6F0-1EFA12589C31}" v="375" dt="2021-08-19T14:41:05.188"/>
    <p1510:client id="{429C5B0E-FFE5-DAC2-09D5-D268DFE89366}" v="2" dt="2020-11-08T08:39:33.457"/>
    <p1510:client id="{D12356BC-223A-4248-AB1B-7267C07F5C0F}" v="6" dt="2020-10-09T11:02:08.848"/>
    <p1510:client id="{E0C1DDDE-6FED-CE99-0EA3-5BDD366649E9}" v="1" dt="2021-07-29T14:35:41.562"/>
    <p1510:client id="{FDB1B6C0-8332-F58A-DE6F-18F3C798124F}" v="1" dt="2022-05-10T21:39:01.9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62" autoAdjust="0"/>
    <p:restoredTop sz="87624" autoAdjust="0"/>
  </p:normalViewPr>
  <p:slideViewPr>
    <p:cSldViewPr>
      <p:cViewPr varScale="1">
        <p:scale>
          <a:sx n="65" d="100"/>
          <a:sy n="65" d="100"/>
        </p:scale>
        <p:origin x="748" y="56"/>
      </p:cViewPr>
      <p:guideLst/>
    </p:cSldViewPr>
  </p:slideViewPr>
  <p:outlineViewPr>
    <p:cViewPr>
      <p:scale>
        <a:sx n="33" d="100"/>
        <a:sy n="33" d="100"/>
      </p:scale>
      <p:origin x="0" y="-9840"/>
    </p:cViewPr>
  </p:outlineViewPr>
  <p:notesTextViewPr>
    <p:cViewPr>
      <p:scale>
        <a:sx n="3" d="2"/>
        <a:sy n="3" d="2"/>
      </p:scale>
      <p:origin x="0" y="0"/>
    </p:cViewPr>
  </p:notesTextViewPr>
  <p:sorterViewPr>
    <p:cViewPr>
      <p:scale>
        <a:sx n="130" d="100"/>
        <a:sy n="130" d="100"/>
      </p:scale>
      <p:origin x="0" y="-3660"/>
    </p:cViewPr>
  </p:sorterViewPr>
  <p:notesViewPr>
    <p:cSldViewPr showGuides="1">
      <p:cViewPr varScale="1">
        <p:scale>
          <a:sx n="88" d="100"/>
          <a:sy n="88" d="100"/>
        </p:scale>
        <p:origin x="3822"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449C4F-8284-4755-AFBF-A6216F86A2F1}" type="doc">
      <dgm:prSet loTypeId="urn:microsoft.com/office/officeart/2005/8/layout/chart3" loCatId="cycle" qsTypeId="urn:microsoft.com/office/officeart/2005/8/quickstyle/simple1" qsCatId="simple" csTypeId="urn:microsoft.com/office/officeart/2005/8/colors/colorful4" csCatId="colorful" phldr="1"/>
      <dgm:spPr/>
    </dgm:pt>
    <dgm:pt modelId="{3247D6E1-8320-49C7-86F5-5ACEDE05DAA4}">
      <dgm:prSet phldrT="[Text]"/>
      <dgm:spPr/>
      <dgm:t>
        <a:bodyPr/>
        <a:lstStyle/>
        <a:p>
          <a:r>
            <a:rPr lang="en-US" dirty="0">
              <a:solidFill>
                <a:schemeClr val="bg1">
                  <a:lumMod val="50000"/>
                </a:schemeClr>
              </a:solidFill>
            </a:rPr>
            <a:t>Process</a:t>
          </a:r>
        </a:p>
      </dgm:t>
    </dgm:pt>
    <dgm:pt modelId="{930E756B-D5D6-411D-BC46-D22B6342ABF2}" type="parTrans" cxnId="{5F29B278-CAD6-46F3-BF89-038C8CFFD7D7}">
      <dgm:prSet/>
      <dgm:spPr/>
      <dgm:t>
        <a:bodyPr/>
        <a:lstStyle/>
        <a:p>
          <a:endParaRPr lang="en-US"/>
        </a:p>
      </dgm:t>
    </dgm:pt>
    <dgm:pt modelId="{CDBA75CD-82CE-4456-9A4E-80EBB589F3C2}" type="sibTrans" cxnId="{5F29B278-CAD6-46F3-BF89-038C8CFFD7D7}">
      <dgm:prSet/>
      <dgm:spPr/>
      <dgm:t>
        <a:bodyPr/>
        <a:lstStyle/>
        <a:p>
          <a:endParaRPr lang="en-US"/>
        </a:p>
      </dgm:t>
    </dgm:pt>
    <dgm:pt modelId="{176E799F-F598-4719-BED5-479F6B8CF59D}">
      <dgm:prSet phldrT="[Text]"/>
      <dgm:spPr/>
      <dgm:t>
        <a:bodyPr/>
        <a:lstStyle/>
        <a:p>
          <a:r>
            <a:rPr lang="en-US" dirty="0">
              <a:solidFill>
                <a:schemeClr val="bg1">
                  <a:lumMod val="50000"/>
                </a:schemeClr>
              </a:solidFill>
            </a:rPr>
            <a:t>Tools (algos, IDEs, workbench)</a:t>
          </a:r>
        </a:p>
      </dgm:t>
    </dgm:pt>
    <dgm:pt modelId="{24666467-9031-49E3-AD9F-0910E3BCFBE1}" type="parTrans" cxnId="{84238A4A-0232-4332-BF3D-64FA4D7EEF5A}">
      <dgm:prSet/>
      <dgm:spPr/>
      <dgm:t>
        <a:bodyPr/>
        <a:lstStyle/>
        <a:p>
          <a:endParaRPr lang="en-US"/>
        </a:p>
      </dgm:t>
    </dgm:pt>
    <dgm:pt modelId="{BB3B99E7-1525-4990-B5FD-BD19D8F3EA3D}" type="sibTrans" cxnId="{84238A4A-0232-4332-BF3D-64FA4D7EEF5A}">
      <dgm:prSet/>
      <dgm:spPr/>
      <dgm:t>
        <a:bodyPr/>
        <a:lstStyle/>
        <a:p>
          <a:endParaRPr lang="en-US"/>
        </a:p>
      </dgm:t>
    </dgm:pt>
    <dgm:pt modelId="{03F82801-1A3A-4B76-B817-5AFF5B29342B}">
      <dgm:prSet phldrT="[Text]"/>
      <dgm:spPr/>
      <dgm:t>
        <a:bodyPr/>
        <a:lstStyle/>
        <a:p>
          <a:r>
            <a:rPr lang="en-US" dirty="0">
              <a:solidFill>
                <a:schemeClr val="bg1">
                  <a:lumMod val="50000"/>
                </a:schemeClr>
              </a:solidFill>
            </a:rPr>
            <a:t>Platform (compute, storage, ...)</a:t>
          </a:r>
        </a:p>
      </dgm:t>
    </dgm:pt>
    <dgm:pt modelId="{4389008B-06F0-4649-A57F-5665EE1C3AB1}" type="parTrans" cxnId="{D8C66947-9127-49A7-9C76-F593557004AB}">
      <dgm:prSet/>
      <dgm:spPr/>
      <dgm:t>
        <a:bodyPr/>
        <a:lstStyle/>
        <a:p>
          <a:endParaRPr lang="en-US"/>
        </a:p>
      </dgm:t>
    </dgm:pt>
    <dgm:pt modelId="{E701C894-6E88-4407-8FDD-655D3C184F60}" type="sibTrans" cxnId="{D8C66947-9127-49A7-9C76-F593557004AB}">
      <dgm:prSet/>
      <dgm:spPr/>
      <dgm:t>
        <a:bodyPr/>
        <a:lstStyle/>
        <a:p>
          <a:endParaRPr lang="en-US"/>
        </a:p>
      </dgm:t>
    </dgm:pt>
    <dgm:pt modelId="{CA937DCF-456D-44BD-BCD4-37D41DE3C555}" type="pres">
      <dgm:prSet presAssocID="{DB449C4F-8284-4755-AFBF-A6216F86A2F1}" presName="compositeShape" presStyleCnt="0">
        <dgm:presLayoutVars>
          <dgm:chMax val="7"/>
          <dgm:dir/>
          <dgm:resizeHandles val="exact"/>
        </dgm:presLayoutVars>
      </dgm:prSet>
      <dgm:spPr/>
    </dgm:pt>
    <dgm:pt modelId="{B137AC2A-FEA4-4BF4-9CB8-80BD81C8F974}" type="pres">
      <dgm:prSet presAssocID="{DB449C4F-8284-4755-AFBF-A6216F86A2F1}" presName="wedge1" presStyleLbl="node1" presStyleIdx="0" presStyleCnt="3" custLinFactNeighborX="489" custLinFactNeighborY="170"/>
      <dgm:spPr/>
    </dgm:pt>
    <dgm:pt modelId="{CC554FC4-8B1C-4038-841B-373240AA70D7}" type="pres">
      <dgm:prSet presAssocID="{DB449C4F-8284-4755-AFBF-A6216F86A2F1}" presName="wedge1Tx" presStyleLbl="node1" presStyleIdx="0" presStyleCnt="3">
        <dgm:presLayoutVars>
          <dgm:chMax val="0"/>
          <dgm:chPref val="0"/>
          <dgm:bulletEnabled val="1"/>
        </dgm:presLayoutVars>
      </dgm:prSet>
      <dgm:spPr/>
    </dgm:pt>
    <dgm:pt modelId="{F6ED2263-C625-43D7-B47A-FC04E8A76877}" type="pres">
      <dgm:prSet presAssocID="{DB449C4F-8284-4755-AFBF-A6216F86A2F1}" presName="wedge2" presStyleLbl="node1" presStyleIdx="1" presStyleCnt="3"/>
      <dgm:spPr/>
    </dgm:pt>
    <dgm:pt modelId="{A237F50F-176A-44C8-9F5A-FBB71BEF8464}" type="pres">
      <dgm:prSet presAssocID="{DB449C4F-8284-4755-AFBF-A6216F86A2F1}" presName="wedge2Tx" presStyleLbl="node1" presStyleIdx="1" presStyleCnt="3">
        <dgm:presLayoutVars>
          <dgm:chMax val="0"/>
          <dgm:chPref val="0"/>
          <dgm:bulletEnabled val="1"/>
        </dgm:presLayoutVars>
      </dgm:prSet>
      <dgm:spPr/>
    </dgm:pt>
    <dgm:pt modelId="{7CDA394A-3733-4484-A137-E3868D695785}" type="pres">
      <dgm:prSet presAssocID="{DB449C4F-8284-4755-AFBF-A6216F86A2F1}" presName="wedge3" presStyleLbl="node1" presStyleIdx="2" presStyleCnt="3"/>
      <dgm:spPr/>
    </dgm:pt>
    <dgm:pt modelId="{88A9AE55-CFF4-471F-BEAA-4F6070993896}" type="pres">
      <dgm:prSet presAssocID="{DB449C4F-8284-4755-AFBF-A6216F86A2F1}" presName="wedge3Tx" presStyleLbl="node1" presStyleIdx="2" presStyleCnt="3">
        <dgm:presLayoutVars>
          <dgm:chMax val="0"/>
          <dgm:chPref val="0"/>
          <dgm:bulletEnabled val="1"/>
        </dgm:presLayoutVars>
      </dgm:prSet>
      <dgm:spPr/>
    </dgm:pt>
  </dgm:ptLst>
  <dgm:cxnLst>
    <dgm:cxn modelId="{9F318703-AFED-4EF0-A6AB-8085DDD73A2F}" type="presOf" srcId="{DB449C4F-8284-4755-AFBF-A6216F86A2F1}" destId="{CA937DCF-456D-44BD-BCD4-37D41DE3C555}" srcOrd="0" destOrd="0" presId="urn:microsoft.com/office/officeart/2005/8/layout/chart3"/>
    <dgm:cxn modelId="{2530EC15-575D-4319-BE89-AEBA5339F015}" type="presOf" srcId="{3247D6E1-8320-49C7-86F5-5ACEDE05DAA4}" destId="{B137AC2A-FEA4-4BF4-9CB8-80BD81C8F974}" srcOrd="0" destOrd="0" presId="urn:microsoft.com/office/officeart/2005/8/layout/chart3"/>
    <dgm:cxn modelId="{251E1C3A-CFAF-4D32-B55D-5100B01C454A}" type="presOf" srcId="{176E799F-F598-4719-BED5-479F6B8CF59D}" destId="{A237F50F-176A-44C8-9F5A-FBB71BEF8464}" srcOrd="1" destOrd="0" presId="urn:microsoft.com/office/officeart/2005/8/layout/chart3"/>
    <dgm:cxn modelId="{D8C66947-9127-49A7-9C76-F593557004AB}" srcId="{DB449C4F-8284-4755-AFBF-A6216F86A2F1}" destId="{03F82801-1A3A-4B76-B817-5AFF5B29342B}" srcOrd="2" destOrd="0" parTransId="{4389008B-06F0-4649-A57F-5665EE1C3AB1}" sibTransId="{E701C894-6E88-4407-8FDD-655D3C184F60}"/>
    <dgm:cxn modelId="{BDAB7548-95CB-4834-A579-08A758C6142E}" type="presOf" srcId="{3247D6E1-8320-49C7-86F5-5ACEDE05DAA4}" destId="{CC554FC4-8B1C-4038-841B-373240AA70D7}" srcOrd="1" destOrd="0" presId="urn:microsoft.com/office/officeart/2005/8/layout/chart3"/>
    <dgm:cxn modelId="{84238A4A-0232-4332-BF3D-64FA4D7EEF5A}" srcId="{DB449C4F-8284-4755-AFBF-A6216F86A2F1}" destId="{176E799F-F598-4719-BED5-479F6B8CF59D}" srcOrd="1" destOrd="0" parTransId="{24666467-9031-49E3-AD9F-0910E3BCFBE1}" sibTransId="{BB3B99E7-1525-4990-B5FD-BD19D8F3EA3D}"/>
    <dgm:cxn modelId="{5F29B278-CAD6-46F3-BF89-038C8CFFD7D7}" srcId="{DB449C4F-8284-4755-AFBF-A6216F86A2F1}" destId="{3247D6E1-8320-49C7-86F5-5ACEDE05DAA4}" srcOrd="0" destOrd="0" parTransId="{930E756B-D5D6-411D-BC46-D22B6342ABF2}" sibTransId="{CDBA75CD-82CE-4456-9A4E-80EBB589F3C2}"/>
    <dgm:cxn modelId="{2C49507A-0B0B-4908-B2CB-9E13B0F370E9}" type="presOf" srcId="{176E799F-F598-4719-BED5-479F6B8CF59D}" destId="{F6ED2263-C625-43D7-B47A-FC04E8A76877}" srcOrd="0" destOrd="0" presId="urn:microsoft.com/office/officeart/2005/8/layout/chart3"/>
    <dgm:cxn modelId="{E5386B89-3303-41FD-A5B8-19367873E599}" type="presOf" srcId="{03F82801-1A3A-4B76-B817-5AFF5B29342B}" destId="{7CDA394A-3733-4484-A137-E3868D695785}" srcOrd="0" destOrd="0" presId="urn:microsoft.com/office/officeart/2005/8/layout/chart3"/>
    <dgm:cxn modelId="{847CE9B5-25C3-48C7-9873-A8DB4A15EBFF}" type="presOf" srcId="{03F82801-1A3A-4B76-B817-5AFF5B29342B}" destId="{88A9AE55-CFF4-471F-BEAA-4F6070993896}" srcOrd="1" destOrd="0" presId="urn:microsoft.com/office/officeart/2005/8/layout/chart3"/>
    <dgm:cxn modelId="{285E7F7A-FF0F-4421-A60D-9621B6B0A645}" type="presParOf" srcId="{CA937DCF-456D-44BD-BCD4-37D41DE3C555}" destId="{B137AC2A-FEA4-4BF4-9CB8-80BD81C8F974}" srcOrd="0" destOrd="0" presId="urn:microsoft.com/office/officeart/2005/8/layout/chart3"/>
    <dgm:cxn modelId="{5A6014A9-BC80-44A8-A9D8-85E59C38E176}" type="presParOf" srcId="{CA937DCF-456D-44BD-BCD4-37D41DE3C555}" destId="{CC554FC4-8B1C-4038-841B-373240AA70D7}" srcOrd="1" destOrd="0" presId="urn:microsoft.com/office/officeart/2005/8/layout/chart3"/>
    <dgm:cxn modelId="{A20DC717-566D-4B84-9F56-7C96A5126A39}" type="presParOf" srcId="{CA937DCF-456D-44BD-BCD4-37D41DE3C555}" destId="{F6ED2263-C625-43D7-B47A-FC04E8A76877}" srcOrd="2" destOrd="0" presId="urn:microsoft.com/office/officeart/2005/8/layout/chart3"/>
    <dgm:cxn modelId="{E68904FF-9A6A-4AB5-8509-526CA8A55648}" type="presParOf" srcId="{CA937DCF-456D-44BD-BCD4-37D41DE3C555}" destId="{A237F50F-176A-44C8-9F5A-FBB71BEF8464}" srcOrd="3" destOrd="0" presId="urn:microsoft.com/office/officeart/2005/8/layout/chart3"/>
    <dgm:cxn modelId="{954D5C86-3A98-4D47-ADC2-99D5456D255D}" type="presParOf" srcId="{CA937DCF-456D-44BD-BCD4-37D41DE3C555}" destId="{7CDA394A-3733-4484-A137-E3868D695785}" srcOrd="4" destOrd="0" presId="urn:microsoft.com/office/officeart/2005/8/layout/chart3"/>
    <dgm:cxn modelId="{E62C27D5-5997-4F1B-9B36-B557FD205FCE}" type="presParOf" srcId="{CA937DCF-456D-44BD-BCD4-37D41DE3C555}" destId="{88A9AE55-CFF4-471F-BEAA-4F6070993896}"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ABA5E-8CC6-4D23-AE47-A018D65FD968}" type="doc">
      <dgm:prSet loTypeId="urn:microsoft.com/office/officeart/2008/layout/VerticalCurvedList" loCatId="list" qsTypeId="urn:microsoft.com/office/officeart/2005/8/quickstyle/3d1" qsCatId="3D" csTypeId="urn:microsoft.com/office/officeart/2005/8/colors/accent5_2" csCatId="accent5" phldr="1"/>
      <dgm:spPr/>
      <dgm:t>
        <a:bodyPr/>
        <a:lstStyle/>
        <a:p>
          <a:endParaRPr lang="en-US"/>
        </a:p>
      </dgm:t>
    </dgm:pt>
    <dgm:pt modelId="{C5331499-B1A4-43D3-A345-30A83B6E582A}">
      <dgm:prSet phldrT="[Text]" custT="1"/>
      <dgm:spPr>
        <a:solidFill>
          <a:schemeClr val="accent1">
            <a:lumMod val="75000"/>
          </a:schemeClr>
        </a:solidFill>
      </dgm:spPr>
      <dgm:t>
        <a:bodyPr/>
        <a:lstStyle/>
        <a:p>
          <a:r>
            <a:rPr lang="en-US" sz="1800" dirty="0">
              <a:latin typeface="+mj-lt"/>
            </a:rPr>
            <a:t>Organization</a:t>
          </a:r>
        </a:p>
      </dgm:t>
    </dgm:pt>
    <dgm:pt modelId="{33651C6C-422D-4A35-9D97-74909E3A608D}" type="parTrans" cxnId="{DA88983C-9501-43A6-ABCD-68E210B42F5C}">
      <dgm:prSet/>
      <dgm:spPr/>
      <dgm:t>
        <a:bodyPr/>
        <a:lstStyle/>
        <a:p>
          <a:endParaRPr lang="en-US" sz="1800">
            <a:solidFill>
              <a:schemeClr val="bg2">
                <a:lumMod val="10000"/>
              </a:schemeClr>
            </a:solidFill>
            <a:latin typeface="+mj-lt"/>
          </a:endParaRPr>
        </a:p>
      </dgm:t>
    </dgm:pt>
    <dgm:pt modelId="{3BB14009-7FFF-4A7C-9023-0D98C7FB32D8}" type="sibTrans" cxnId="{DA88983C-9501-43A6-ABCD-68E210B42F5C}">
      <dgm:prSet/>
      <dgm:spPr/>
      <dgm:t>
        <a:bodyPr/>
        <a:lstStyle/>
        <a:p>
          <a:endParaRPr lang="en-US" sz="1800">
            <a:solidFill>
              <a:schemeClr val="bg2">
                <a:lumMod val="10000"/>
              </a:schemeClr>
            </a:solidFill>
            <a:latin typeface="+mj-lt"/>
          </a:endParaRPr>
        </a:p>
      </dgm:t>
    </dgm:pt>
    <dgm:pt modelId="{5CA89D67-E683-4FC7-97E3-198E6E936951}">
      <dgm:prSet custT="1"/>
      <dgm:spPr>
        <a:solidFill>
          <a:schemeClr val="accent1">
            <a:lumMod val="75000"/>
          </a:schemeClr>
        </a:solidFill>
      </dgm:spPr>
      <dgm:t>
        <a:bodyPr/>
        <a:lstStyle/>
        <a:p>
          <a:r>
            <a:rPr lang="en-US" sz="1800" dirty="0">
              <a:latin typeface="+mj-lt"/>
            </a:rPr>
            <a:t>Collaboration</a:t>
          </a:r>
        </a:p>
      </dgm:t>
    </dgm:pt>
    <dgm:pt modelId="{2E249499-19BC-466F-A5EB-0D64CF50EF6F}" type="parTrans" cxnId="{C9BE5EC1-5ED2-4C09-8E24-BB05BE6301F0}">
      <dgm:prSet/>
      <dgm:spPr/>
      <dgm:t>
        <a:bodyPr/>
        <a:lstStyle/>
        <a:p>
          <a:endParaRPr lang="en-US" sz="1800">
            <a:solidFill>
              <a:schemeClr val="bg2">
                <a:lumMod val="10000"/>
              </a:schemeClr>
            </a:solidFill>
            <a:latin typeface="+mj-lt"/>
          </a:endParaRPr>
        </a:p>
      </dgm:t>
    </dgm:pt>
    <dgm:pt modelId="{92420D3F-69F1-4ABE-9902-710B40B1B238}" type="sibTrans" cxnId="{C9BE5EC1-5ED2-4C09-8E24-BB05BE6301F0}">
      <dgm:prSet/>
      <dgm:spPr/>
      <dgm:t>
        <a:bodyPr/>
        <a:lstStyle/>
        <a:p>
          <a:endParaRPr lang="en-US" sz="1800">
            <a:solidFill>
              <a:schemeClr val="bg2">
                <a:lumMod val="10000"/>
              </a:schemeClr>
            </a:solidFill>
            <a:latin typeface="+mj-lt"/>
          </a:endParaRPr>
        </a:p>
      </dgm:t>
    </dgm:pt>
    <dgm:pt modelId="{1D9D44E9-B4C8-40D9-9B67-8442FD50C9B1}">
      <dgm:prSet custT="1"/>
      <dgm:spPr>
        <a:solidFill>
          <a:schemeClr val="accent1">
            <a:lumMod val="75000"/>
          </a:schemeClr>
        </a:solidFill>
      </dgm:spPr>
      <dgm:t>
        <a:bodyPr/>
        <a:lstStyle/>
        <a:p>
          <a:r>
            <a:rPr lang="en-US" sz="1800" dirty="0">
              <a:latin typeface="+mj-lt"/>
            </a:rPr>
            <a:t>Quality</a:t>
          </a:r>
        </a:p>
      </dgm:t>
    </dgm:pt>
    <dgm:pt modelId="{D707E314-2EA5-426E-A930-4018C5802B87}" type="parTrans" cxnId="{C4C3FD49-6836-4B36-B68C-05AF783BBF9A}">
      <dgm:prSet/>
      <dgm:spPr/>
      <dgm:t>
        <a:bodyPr/>
        <a:lstStyle/>
        <a:p>
          <a:endParaRPr lang="en-US" sz="1800">
            <a:solidFill>
              <a:schemeClr val="bg2">
                <a:lumMod val="10000"/>
              </a:schemeClr>
            </a:solidFill>
            <a:latin typeface="+mj-lt"/>
          </a:endParaRPr>
        </a:p>
      </dgm:t>
    </dgm:pt>
    <dgm:pt modelId="{0E8B7732-6B88-442A-A4C2-9736081A595B}" type="sibTrans" cxnId="{C4C3FD49-6836-4B36-B68C-05AF783BBF9A}">
      <dgm:prSet/>
      <dgm:spPr/>
      <dgm:t>
        <a:bodyPr/>
        <a:lstStyle/>
        <a:p>
          <a:endParaRPr lang="en-US" sz="1800">
            <a:solidFill>
              <a:schemeClr val="bg2">
                <a:lumMod val="10000"/>
              </a:schemeClr>
            </a:solidFill>
            <a:latin typeface="+mj-lt"/>
          </a:endParaRPr>
        </a:p>
      </dgm:t>
    </dgm:pt>
    <dgm:pt modelId="{B0CF7AB8-42BB-4A51-B4BD-773B1802A354}">
      <dgm:prSet custT="1"/>
      <dgm:spPr>
        <a:solidFill>
          <a:schemeClr val="accent1">
            <a:lumMod val="75000"/>
          </a:schemeClr>
        </a:solidFill>
      </dgm:spPr>
      <dgm:t>
        <a:bodyPr/>
        <a:lstStyle/>
        <a:p>
          <a:r>
            <a:rPr lang="en-US" sz="1800" dirty="0">
              <a:latin typeface="+mj-lt"/>
            </a:rPr>
            <a:t>Knowledge Accumulation</a:t>
          </a:r>
        </a:p>
      </dgm:t>
    </dgm:pt>
    <dgm:pt modelId="{F8875274-7E14-4D12-AB9C-BD4D92163BBE}" type="parTrans" cxnId="{0C770BE7-6A7C-40F7-9F82-0D637F6D068C}">
      <dgm:prSet/>
      <dgm:spPr/>
      <dgm:t>
        <a:bodyPr/>
        <a:lstStyle/>
        <a:p>
          <a:endParaRPr lang="en-US" sz="1800">
            <a:solidFill>
              <a:schemeClr val="bg2">
                <a:lumMod val="10000"/>
              </a:schemeClr>
            </a:solidFill>
            <a:latin typeface="+mj-lt"/>
          </a:endParaRPr>
        </a:p>
      </dgm:t>
    </dgm:pt>
    <dgm:pt modelId="{1614F87E-7E97-4BF3-B45B-D8545E8EEBA7}" type="sibTrans" cxnId="{0C770BE7-6A7C-40F7-9F82-0D637F6D068C}">
      <dgm:prSet/>
      <dgm:spPr/>
      <dgm:t>
        <a:bodyPr/>
        <a:lstStyle/>
        <a:p>
          <a:endParaRPr lang="en-US" sz="1800">
            <a:solidFill>
              <a:schemeClr val="bg2">
                <a:lumMod val="10000"/>
              </a:schemeClr>
            </a:solidFill>
            <a:latin typeface="+mj-lt"/>
          </a:endParaRPr>
        </a:p>
      </dgm:t>
    </dgm:pt>
    <dgm:pt modelId="{5A2DC35A-2D69-4641-B6EB-4058EBC85515}">
      <dgm:prSet custT="1"/>
      <dgm:spPr>
        <a:solidFill>
          <a:schemeClr val="accent1">
            <a:lumMod val="75000"/>
          </a:schemeClr>
        </a:solidFill>
      </dgm:spPr>
      <dgm:t>
        <a:bodyPr/>
        <a:lstStyle/>
        <a:p>
          <a:r>
            <a:rPr lang="en-US" sz="1800" dirty="0">
              <a:latin typeface="+mj-lt"/>
            </a:rPr>
            <a:t>Agility</a:t>
          </a:r>
        </a:p>
      </dgm:t>
    </dgm:pt>
    <dgm:pt modelId="{CFBB0A84-110D-46E5-B6A4-D21F3C128596}" type="parTrans" cxnId="{259C7B72-A0FC-4F51-995D-DEFFAED64F09}">
      <dgm:prSet/>
      <dgm:spPr/>
      <dgm:t>
        <a:bodyPr/>
        <a:lstStyle/>
        <a:p>
          <a:endParaRPr lang="en-US" sz="1800">
            <a:solidFill>
              <a:schemeClr val="bg2">
                <a:lumMod val="10000"/>
              </a:schemeClr>
            </a:solidFill>
            <a:latin typeface="+mj-lt"/>
          </a:endParaRPr>
        </a:p>
      </dgm:t>
    </dgm:pt>
    <dgm:pt modelId="{154729B1-C7CC-404B-AA49-DFB68B077D28}" type="sibTrans" cxnId="{259C7B72-A0FC-4F51-995D-DEFFAED64F09}">
      <dgm:prSet/>
      <dgm:spPr/>
      <dgm:t>
        <a:bodyPr/>
        <a:lstStyle/>
        <a:p>
          <a:endParaRPr lang="en-US" sz="1800">
            <a:solidFill>
              <a:schemeClr val="bg2">
                <a:lumMod val="10000"/>
              </a:schemeClr>
            </a:solidFill>
            <a:latin typeface="+mj-lt"/>
          </a:endParaRPr>
        </a:p>
      </dgm:t>
    </dgm:pt>
    <dgm:pt modelId="{2763837B-BEAF-46FF-9A36-F3A71FC42258}" type="pres">
      <dgm:prSet presAssocID="{E94ABA5E-8CC6-4D23-AE47-A018D65FD968}" presName="Name0" presStyleCnt="0">
        <dgm:presLayoutVars>
          <dgm:chMax val="7"/>
          <dgm:chPref val="7"/>
          <dgm:dir/>
        </dgm:presLayoutVars>
      </dgm:prSet>
      <dgm:spPr/>
    </dgm:pt>
    <dgm:pt modelId="{4934B2E4-EBA1-40E3-BDB2-57EA4B1DAABD}" type="pres">
      <dgm:prSet presAssocID="{E94ABA5E-8CC6-4D23-AE47-A018D65FD968}" presName="Name1" presStyleCnt="0"/>
      <dgm:spPr/>
    </dgm:pt>
    <dgm:pt modelId="{FF11631A-872F-41D6-8179-CF5F6760F53A}" type="pres">
      <dgm:prSet presAssocID="{E94ABA5E-8CC6-4D23-AE47-A018D65FD968}" presName="cycle" presStyleCnt="0"/>
      <dgm:spPr/>
    </dgm:pt>
    <dgm:pt modelId="{208FADB8-73E5-43DF-AF95-F37AB46C789F}" type="pres">
      <dgm:prSet presAssocID="{E94ABA5E-8CC6-4D23-AE47-A018D65FD968}" presName="srcNode" presStyleLbl="node1" presStyleIdx="0" presStyleCnt="5"/>
      <dgm:spPr/>
    </dgm:pt>
    <dgm:pt modelId="{21FCCE48-1FAA-4C4E-8BFB-4A17EB2773CB}" type="pres">
      <dgm:prSet presAssocID="{E94ABA5E-8CC6-4D23-AE47-A018D65FD968}" presName="conn" presStyleLbl="parChTrans1D2" presStyleIdx="0" presStyleCnt="1"/>
      <dgm:spPr/>
    </dgm:pt>
    <dgm:pt modelId="{86FF8B68-E185-4EED-B1DB-062E4C9BDD19}" type="pres">
      <dgm:prSet presAssocID="{E94ABA5E-8CC6-4D23-AE47-A018D65FD968}" presName="extraNode" presStyleLbl="node1" presStyleIdx="0" presStyleCnt="5"/>
      <dgm:spPr/>
    </dgm:pt>
    <dgm:pt modelId="{8DA8AA5C-C49D-47A1-A0A1-5ADA0902556E}" type="pres">
      <dgm:prSet presAssocID="{E94ABA5E-8CC6-4D23-AE47-A018D65FD968}" presName="dstNode" presStyleLbl="node1" presStyleIdx="0" presStyleCnt="5"/>
      <dgm:spPr/>
    </dgm:pt>
    <dgm:pt modelId="{49D2130A-68CC-4D4E-88C6-A0B3A5EE58A1}" type="pres">
      <dgm:prSet presAssocID="{C5331499-B1A4-43D3-A345-30A83B6E582A}" presName="text_1" presStyleLbl="node1" presStyleIdx="0" presStyleCnt="5">
        <dgm:presLayoutVars>
          <dgm:bulletEnabled val="1"/>
        </dgm:presLayoutVars>
      </dgm:prSet>
      <dgm:spPr/>
    </dgm:pt>
    <dgm:pt modelId="{29EB5923-2E1E-4F76-B2D7-527416E1A7C8}" type="pres">
      <dgm:prSet presAssocID="{C5331499-B1A4-43D3-A345-30A83B6E582A}" presName="accent_1" presStyleCnt="0"/>
      <dgm:spPr/>
    </dgm:pt>
    <dgm:pt modelId="{240EC60C-62E5-40AA-B5AD-062BB47C7673}" type="pres">
      <dgm:prSet presAssocID="{C5331499-B1A4-43D3-A345-30A83B6E582A}" presName="accentRepeatNode" presStyleLbl="solidFgAcc1" presStyleIdx="0" presStyleCnt="5"/>
      <dgm:spPr/>
    </dgm:pt>
    <dgm:pt modelId="{E13930E4-9D83-4E79-BB7E-1D8528AFD103}" type="pres">
      <dgm:prSet presAssocID="{5CA89D67-E683-4FC7-97E3-198E6E936951}" presName="text_2" presStyleLbl="node1" presStyleIdx="1" presStyleCnt="5">
        <dgm:presLayoutVars>
          <dgm:bulletEnabled val="1"/>
        </dgm:presLayoutVars>
      </dgm:prSet>
      <dgm:spPr/>
    </dgm:pt>
    <dgm:pt modelId="{D14FA421-849A-4504-9C51-4E0ED2828AAD}" type="pres">
      <dgm:prSet presAssocID="{5CA89D67-E683-4FC7-97E3-198E6E936951}" presName="accent_2" presStyleCnt="0"/>
      <dgm:spPr/>
    </dgm:pt>
    <dgm:pt modelId="{E48CAF78-AD1B-4DDD-8AFD-3F5F4F4C8A31}" type="pres">
      <dgm:prSet presAssocID="{5CA89D67-E683-4FC7-97E3-198E6E936951}" presName="accentRepeatNode" presStyleLbl="solidFgAcc1" presStyleIdx="1" presStyleCnt="5"/>
      <dgm:spPr/>
    </dgm:pt>
    <dgm:pt modelId="{CFBA94E7-8602-4FE3-94BE-A3D69E74DEDA}" type="pres">
      <dgm:prSet presAssocID="{1D9D44E9-B4C8-40D9-9B67-8442FD50C9B1}" presName="text_3" presStyleLbl="node1" presStyleIdx="2" presStyleCnt="5">
        <dgm:presLayoutVars>
          <dgm:bulletEnabled val="1"/>
        </dgm:presLayoutVars>
      </dgm:prSet>
      <dgm:spPr/>
    </dgm:pt>
    <dgm:pt modelId="{4F10320B-D1AD-4AC0-9758-950DD3E163E5}" type="pres">
      <dgm:prSet presAssocID="{1D9D44E9-B4C8-40D9-9B67-8442FD50C9B1}" presName="accent_3" presStyleCnt="0"/>
      <dgm:spPr/>
    </dgm:pt>
    <dgm:pt modelId="{BF165C5B-138D-4313-A010-4D87B469302B}" type="pres">
      <dgm:prSet presAssocID="{1D9D44E9-B4C8-40D9-9B67-8442FD50C9B1}" presName="accentRepeatNode" presStyleLbl="solidFgAcc1" presStyleIdx="2" presStyleCnt="5"/>
      <dgm:spPr/>
    </dgm:pt>
    <dgm:pt modelId="{BBA9E16D-E6FD-4CE0-AA45-D6511CC051BB}" type="pres">
      <dgm:prSet presAssocID="{B0CF7AB8-42BB-4A51-B4BD-773B1802A354}" presName="text_4" presStyleLbl="node1" presStyleIdx="3" presStyleCnt="5">
        <dgm:presLayoutVars>
          <dgm:bulletEnabled val="1"/>
        </dgm:presLayoutVars>
      </dgm:prSet>
      <dgm:spPr/>
    </dgm:pt>
    <dgm:pt modelId="{F5F6A0AC-E2C0-4D51-9054-C754DED684D9}" type="pres">
      <dgm:prSet presAssocID="{B0CF7AB8-42BB-4A51-B4BD-773B1802A354}" presName="accent_4" presStyleCnt="0"/>
      <dgm:spPr/>
    </dgm:pt>
    <dgm:pt modelId="{91FC7AF5-EB1D-4C2A-8BA9-136E6BE1B381}" type="pres">
      <dgm:prSet presAssocID="{B0CF7AB8-42BB-4A51-B4BD-773B1802A354}" presName="accentRepeatNode" presStyleLbl="solidFgAcc1" presStyleIdx="3" presStyleCnt="5"/>
      <dgm:spPr/>
    </dgm:pt>
    <dgm:pt modelId="{689B18EF-6D32-4DCA-9290-4DAF8C76F312}" type="pres">
      <dgm:prSet presAssocID="{5A2DC35A-2D69-4641-B6EB-4058EBC85515}" presName="text_5" presStyleLbl="node1" presStyleIdx="4" presStyleCnt="5">
        <dgm:presLayoutVars>
          <dgm:bulletEnabled val="1"/>
        </dgm:presLayoutVars>
      </dgm:prSet>
      <dgm:spPr/>
    </dgm:pt>
    <dgm:pt modelId="{0819EFB1-7BF9-4310-98C7-EFD587480012}" type="pres">
      <dgm:prSet presAssocID="{5A2DC35A-2D69-4641-B6EB-4058EBC85515}" presName="accent_5" presStyleCnt="0"/>
      <dgm:spPr/>
    </dgm:pt>
    <dgm:pt modelId="{C878AEDF-F517-47BB-B4A7-FD2C24015AC6}" type="pres">
      <dgm:prSet presAssocID="{5A2DC35A-2D69-4641-B6EB-4058EBC85515}" presName="accentRepeatNode" presStyleLbl="solidFgAcc1" presStyleIdx="4" presStyleCnt="5"/>
      <dgm:spPr/>
    </dgm:pt>
  </dgm:ptLst>
  <dgm:cxnLst>
    <dgm:cxn modelId="{DA88983C-9501-43A6-ABCD-68E210B42F5C}" srcId="{E94ABA5E-8CC6-4D23-AE47-A018D65FD968}" destId="{C5331499-B1A4-43D3-A345-30A83B6E582A}" srcOrd="0" destOrd="0" parTransId="{33651C6C-422D-4A35-9D97-74909E3A608D}" sibTransId="{3BB14009-7FFF-4A7C-9023-0D98C7FB32D8}"/>
    <dgm:cxn modelId="{D82E6843-723E-42B6-853F-5F124F6A37CF}" type="presOf" srcId="{C5331499-B1A4-43D3-A345-30A83B6E582A}" destId="{49D2130A-68CC-4D4E-88C6-A0B3A5EE58A1}" srcOrd="0" destOrd="0" presId="urn:microsoft.com/office/officeart/2008/layout/VerticalCurvedList"/>
    <dgm:cxn modelId="{C4C3FD49-6836-4B36-B68C-05AF783BBF9A}" srcId="{E94ABA5E-8CC6-4D23-AE47-A018D65FD968}" destId="{1D9D44E9-B4C8-40D9-9B67-8442FD50C9B1}" srcOrd="2" destOrd="0" parTransId="{D707E314-2EA5-426E-A930-4018C5802B87}" sibTransId="{0E8B7732-6B88-442A-A4C2-9736081A595B}"/>
    <dgm:cxn modelId="{259C7B72-A0FC-4F51-995D-DEFFAED64F09}" srcId="{E94ABA5E-8CC6-4D23-AE47-A018D65FD968}" destId="{5A2DC35A-2D69-4641-B6EB-4058EBC85515}" srcOrd="4" destOrd="0" parTransId="{CFBB0A84-110D-46E5-B6A4-D21F3C128596}" sibTransId="{154729B1-C7CC-404B-AA49-DFB68B077D28}"/>
    <dgm:cxn modelId="{12BF4877-562F-4309-A154-776D3EDB9FB4}" type="presOf" srcId="{B0CF7AB8-42BB-4A51-B4BD-773B1802A354}" destId="{BBA9E16D-E6FD-4CE0-AA45-D6511CC051BB}" srcOrd="0" destOrd="0" presId="urn:microsoft.com/office/officeart/2008/layout/VerticalCurvedList"/>
    <dgm:cxn modelId="{40159F7C-2266-4066-BAA7-390CE5B80094}" type="presOf" srcId="{3BB14009-7FFF-4A7C-9023-0D98C7FB32D8}" destId="{21FCCE48-1FAA-4C4E-8BFB-4A17EB2773CB}" srcOrd="0" destOrd="0" presId="urn:microsoft.com/office/officeart/2008/layout/VerticalCurvedList"/>
    <dgm:cxn modelId="{FAE3749C-8C5E-46BE-82F2-D6A979442927}" type="presOf" srcId="{5CA89D67-E683-4FC7-97E3-198E6E936951}" destId="{E13930E4-9D83-4E79-BB7E-1D8528AFD103}" srcOrd="0" destOrd="0" presId="urn:microsoft.com/office/officeart/2008/layout/VerticalCurvedList"/>
    <dgm:cxn modelId="{926C6BBA-F962-429C-AC99-DD4421CB86F0}" type="presOf" srcId="{5A2DC35A-2D69-4641-B6EB-4058EBC85515}" destId="{689B18EF-6D32-4DCA-9290-4DAF8C76F312}" srcOrd="0" destOrd="0" presId="urn:microsoft.com/office/officeart/2008/layout/VerticalCurvedList"/>
    <dgm:cxn modelId="{C9BE5EC1-5ED2-4C09-8E24-BB05BE6301F0}" srcId="{E94ABA5E-8CC6-4D23-AE47-A018D65FD968}" destId="{5CA89D67-E683-4FC7-97E3-198E6E936951}" srcOrd="1" destOrd="0" parTransId="{2E249499-19BC-466F-A5EB-0D64CF50EF6F}" sibTransId="{92420D3F-69F1-4ABE-9902-710B40B1B238}"/>
    <dgm:cxn modelId="{F86E96DD-AC16-4E89-8C0B-113CD0AB52B4}" type="presOf" srcId="{E94ABA5E-8CC6-4D23-AE47-A018D65FD968}" destId="{2763837B-BEAF-46FF-9A36-F3A71FC42258}" srcOrd="0" destOrd="0" presId="urn:microsoft.com/office/officeart/2008/layout/VerticalCurvedList"/>
    <dgm:cxn modelId="{2F89B2E4-98EF-4C0E-B94A-6467FF13BEE3}" type="presOf" srcId="{1D9D44E9-B4C8-40D9-9B67-8442FD50C9B1}" destId="{CFBA94E7-8602-4FE3-94BE-A3D69E74DEDA}" srcOrd="0" destOrd="0" presId="urn:microsoft.com/office/officeart/2008/layout/VerticalCurvedList"/>
    <dgm:cxn modelId="{0C770BE7-6A7C-40F7-9F82-0D637F6D068C}" srcId="{E94ABA5E-8CC6-4D23-AE47-A018D65FD968}" destId="{B0CF7AB8-42BB-4A51-B4BD-773B1802A354}" srcOrd="3" destOrd="0" parTransId="{F8875274-7E14-4D12-AB9C-BD4D92163BBE}" sibTransId="{1614F87E-7E97-4BF3-B45B-D8545E8EEBA7}"/>
    <dgm:cxn modelId="{D227EDB6-04CB-4203-964F-7DDB4136CC29}" type="presParOf" srcId="{2763837B-BEAF-46FF-9A36-F3A71FC42258}" destId="{4934B2E4-EBA1-40E3-BDB2-57EA4B1DAABD}" srcOrd="0" destOrd="0" presId="urn:microsoft.com/office/officeart/2008/layout/VerticalCurvedList"/>
    <dgm:cxn modelId="{3D77F656-D95B-4B7C-B09A-5F230913FC18}" type="presParOf" srcId="{4934B2E4-EBA1-40E3-BDB2-57EA4B1DAABD}" destId="{FF11631A-872F-41D6-8179-CF5F6760F53A}" srcOrd="0" destOrd="0" presId="urn:microsoft.com/office/officeart/2008/layout/VerticalCurvedList"/>
    <dgm:cxn modelId="{4F171CB3-2F20-455E-BA47-B4565CEDBAAE}" type="presParOf" srcId="{FF11631A-872F-41D6-8179-CF5F6760F53A}" destId="{208FADB8-73E5-43DF-AF95-F37AB46C789F}" srcOrd="0" destOrd="0" presId="urn:microsoft.com/office/officeart/2008/layout/VerticalCurvedList"/>
    <dgm:cxn modelId="{957C5DE0-609D-47B1-9513-E273C98F68B0}" type="presParOf" srcId="{FF11631A-872F-41D6-8179-CF5F6760F53A}" destId="{21FCCE48-1FAA-4C4E-8BFB-4A17EB2773CB}" srcOrd="1" destOrd="0" presId="urn:microsoft.com/office/officeart/2008/layout/VerticalCurvedList"/>
    <dgm:cxn modelId="{D9E6C13B-9F0D-4C0A-8EA5-91E21B1A2D2E}" type="presParOf" srcId="{FF11631A-872F-41D6-8179-CF5F6760F53A}" destId="{86FF8B68-E185-4EED-B1DB-062E4C9BDD19}" srcOrd="2" destOrd="0" presId="urn:microsoft.com/office/officeart/2008/layout/VerticalCurvedList"/>
    <dgm:cxn modelId="{6D93FA34-528C-4D75-BFC2-2C98C941D9C3}" type="presParOf" srcId="{FF11631A-872F-41D6-8179-CF5F6760F53A}" destId="{8DA8AA5C-C49D-47A1-A0A1-5ADA0902556E}" srcOrd="3" destOrd="0" presId="urn:microsoft.com/office/officeart/2008/layout/VerticalCurvedList"/>
    <dgm:cxn modelId="{ABFE6618-45B5-42A9-A5A3-4DC8794001E1}" type="presParOf" srcId="{4934B2E4-EBA1-40E3-BDB2-57EA4B1DAABD}" destId="{49D2130A-68CC-4D4E-88C6-A0B3A5EE58A1}" srcOrd="1" destOrd="0" presId="urn:microsoft.com/office/officeart/2008/layout/VerticalCurvedList"/>
    <dgm:cxn modelId="{075CF48A-9AAA-4D76-9635-7A3847A5BC6B}" type="presParOf" srcId="{4934B2E4-EBA1-40E3-BDB2-57EA4B1DAABD}" destId="{29EB5923-2E1E-4F76-B2D7-527416E1A7C8}" srcOrd="2" destOrd="0" presId="urn:microsoft.com/office/officeart/2008/layout/VerticalCurvedList"/>
    <dgm:cxn modelId="{54E94D51-0974-41C0-8BE1-B2181A32BA32}" type="presParOf" srcId="{29EB5923-2E1E-4F76-B2D7-527416E1A7C8}" destId="{240EC60C-62E5-40AA-B5AD-062BB47C7673}" srcOrd="0" destOrd="0" presId="urn:microsoft.com/office/officeart/2008/layout/VerticalCurvedList"/>
    <dgm:cxn modelId="{94D4A849-E2D0-44BA-801E-71BF95DCA6E6}" type="presParOf" srcId="{4934B2E4-EBA1-40E3-BDB2-57EA4B1DAABD}" destId="{E13930E4-9D83-4E79-BB7E-1D8528AFD103}" srcOrd="3" destOrd="0" presId="urn:microsoft.com/office/officeart/2008/layout/VerticalCurvedList"/>
    <dgm:cxn modelId="{232B9428-C9A2-471A-A1CD-4054077EA4D0}" type="presParOf" srcId="{4934B2E4-EBA1-40E3-BDB2-57EA4B1DAABD}" destId="{D14FA421-849A-4504-9C51-4E0ED2828AAD}" srcOrd="4" destOrd="0" presId="urn:microsoft.com/office/officeart/2008/layout/VerticalCurvedList"/>
    <dgm:cxn modelId="{46DCCBC6-8FD8-4556-A44F-5019EB1F6620}" type="presParOf" srcId="{D14FA421-849A-4504-9C51-4E0ED2828AAD}" destId="{E48CAF78-AD1B-4DDD-8AFD-3F5F4F4C8A31}" srcOrd="0" destOrd="0" presId="urn:microsoft.com/office/officeart/2008/layout/VerticalCurvedList"/>
    <dgm:cxn modelId="{BE439682-BE56-4FF7-8933-47272185EA18}" type="presParOf" srcId="{4934B2E4-EBA1-40E3-BDB2-57EA4B1DAABD}" destId="{CFBA94E7-8602-4FE3-94BE-A3D69E74DEDA}" srcOrd="5" destOrd="0" presId="urn:microsoft.com/office/officeart/2008/layout/VerticalCurvedList"/>
    <dgm:cxn modelId="{1AB9E3DE-502E-4A5F-839C-1478025F5473}" type="presParOf" srcId="{4934B2E4-EBA1-40E3-BDB2-57EA4B1DAABD}" destId="{4F10320B-D1AD-4AC0-9758-950DD3E163E5}" srcOrd="6" destOrd="0" presId="urn:microsoft.com/office/officeart/2008/layout/VerticalCurvedList"/>
    <dgm:cxn modelId="{9BEEEB00-5E96-4F25-85A6-F19F73A7921E}" type="presParOf" srcId="{4F10320B-D1AD-4AC0-9758-950DD3E163E5}" destId="{BF165C5B-138D-4313-A010-4D87B469302B}" srcOrd="0" destOrd="0" presId="urn:microsoft.com/office/officeart/2008/layout/VerticalCurvedList"/>
    <dgm:cxn modelId="{75572A2B-6A8A-4E6F-905E-EF7CDA8A3BA7}" type="presParOf" srcId="{4934B2E4-EBA1-40E3-BDB2-57EA4B1DAABD}" destId="{BBA9E16D-E6FD-4CE0-AA45-D6511CC051BB}" srcOrd="7" destOrd="0" presId="urn:microsoft.com/office/officeart/2008/layout/VerticalCurvedList"/>
    <dgm:cxn modelId="{037556F7-D46A-4972-A77A-F85ADC31666F}" type="presParOf" srcId="{4934B2E4-EBA1-40E3-BDB2-57EA4B1DAABD}" destId="{F5F6A0AC-E2C0-4D51-9054-C754DED684D9}" srcOrd="8" destOrd="0" presId="urn:microsoft.com/office/officeart/2008/layout/VerticalCurvedList"/>
    <dgm:cxn modelId="{DA8DAC53-5647-4FEC-B4C9-96B743D785FB}" type="presParOf" srcId="{F5F6A0AC-E2C0-4D51-9054-C754DED684D9}" destId="{91FC7AF5-EB1D-4C2A-8BA9-136E6BE1B381}" srcOrd="0" destOrd="0" presId="urn:microsoft.com/office/officeart/2008/layout/VerticalCurvedList"/>
    <dgm:cxn modelId="{5BA053ED-E47C-4DAB-9E0A-6AE838137C99}" type="presParOf" srcId="{4934B2E4-EBA1-40E3-BDB2-57EA4B1DAABD}" destId="{689B18EF-6D32-4DCA-9290-4DAF8C76F312}" srcOrd="9" destOrd="0" presId="urn:microsoft.com/office/officeart/2008/layout/VerticalCurvedList"/>
    <dgm:cxn modelId="{3A8BFDC6-6DB3-45C2-921E-C338F77E9304}" type="presParOf" srcId="{4934B2E4-EBA1-40E3-BDB2-57EA4B1DAABD}" destId="{0819EFB1-7BF9-4310-98C7-EFD587480012}" srcOrd="10" destOrd="0" presId="urn:microsoft.com/office/officeart/2008/layout/VerticalCurvedList"/>
    <dgm:cxn modelId="{4B7346E8-44B5-48D5-AFC1-8B6E918D9419}" type="presParOf" srcId="{0819EFB1-7BF9-4310-98C7-EFD587480012}" destId="{C878AEDF-F517-47BB-B4A7-FD2C24015AC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9BF40C-FF53-4AC4-B0EE-502BEB836821}"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76146DE7-1C1C-425E-B677-6CC0C63B6797}">
      <dgm:prSet phldrT="[Text]" custT="1"/>
      <dgm:spPr/>
      <dgm:t>
        <a:bodyPr/>
        <a:lstStyle/>
        <a:p>
          <a:r>
            <a:rPr lang="en-US" sz="1600" dirty="0"/>
            <a:t>Business Understanding</a:t>
          </a:r>
        </a:p>
      </dgm:t>
    </dgm:pt>
    <dgm:pt modelId="{DC125613-EB57-4BF4-855C-EB1BEC8BFE38}" type="parTrans" cxnId="{F8AB75D9-B9CF-4B07-A278-763F9464E296}">
      <dgm:prSet/>
      <dgm:spPr/>
      <dgm:t>
        <a:bodyPr/>
        <a:lstStyle/>
        <a:p>
          <a:endParaRPr lang="en-US" sz="2400"/>
        </a:p>
      </dgm:t>
    </dgm:pt>
    <dgm:pt modelId="{2BE15DF8-2278-4B5B-837D-D6E2BE65DEBD}" type="sibTrans" cxnId="{F8AB75D9-B9CF-4B07-A278-763F9464E296}">
      <dgm:prSet custT="1"/>
      <dgm:spPr/>
      <dgm:t>
        <a:bodyPr/>
        <a:lstStyle/>
        <a:p>
          <a:endParaRPr lang="en-US" sz="1100" dirty="0"/>
        </a:p>
      </dgm:t>
    </dgm:pt>
    <dgm:pt modelId="{04C7AD6D-20B6-4022-9CFC-114D2B8BD9DF}">
      <dgm:prSet phldrT="[Text]" custT="1"/>
      <dgm:spPr/>
      <dgm:t>
        <a:bodyPr/>
        <a:lstStyle/>
        <a:p>
          <a:pPr>
            <a:buFont typeface="Arial" panose="020B0604020202020204" pitchFamily="34" charset="0"/>
            <a:buChar char="•"/>
          </a:pPr>
          <a:r>
            <a:rPr lang="en-US" sz="1400" b="1" dirty="0"/>
            <a:t>Project Objective</a:t>
          </a:r>
          <a:endParaRPr lang="en-US" sz="1400" dirty="0"/>
        </a:p>
      </dgm:t>
    </dgm:pt>
    <dgm:pt modelId="{2CAAA68B-7CDB-42A2-B8AF-D7D8A45FFBEA}" type="parTrans" cxnId="{5C3AB1A6-C2C6-4D6A-925D-2ACF9F8F0559}">
      <dgm:prSet/>
      <dgm:spPr/>
      <dgm:t>
        <a:bodyPr/>
        <a:lstStyle/>
        <a:p>
          <a:endParaRPr lang="en-US" sz="2400"/>
        </a:p>
      </dgm:t>
    </dgm:pt>
    <dgm:pt modelId="{59875266-795F-44B0-888C-483A1D93C82C}" type="sibTrans" cxnId="{5C3AB1A6-C2C6-4D6A-925D-2ACF9F8F0559}">
      <dgm:prSet/>
      <dgm:spPr/>
      <dgm:t>
        <a:bodyPr/>
        <a:lstStyle/>
        <a:p>
          <a:endParaRPr lang="en-US" sz="2400"/>
        </a:p>
      </dgm:t>
    </dgm:pt>
    <dgm:pt modelId="{8735F67E-A073-4620-9535-55F19E397732}">
      <dgm:prSet phldrT="[Text]" custT="1"/>
      <dgm:spPr>
        <a:solidFill>
          <a:srgbClr val="008080"/>
        </a:solidFill>
      </dgm:spPr>
      <dgm:t>
        <a:bodyPr/>
        <a:lstStyle/>
        <a:p>
          <a:r>
            <a:rPr lang="en-US" sz="1400" dirty="0"/>
            <a:t>Data acquisition and understanding</a:t>
          </a:r>
        </a:p>
      </dgm:t>
    </dgm:pt>
    <dgm:pt modelId="{E9B8BA8C-90C6-45AC-BC0F-4424712CEC56}" type="parTrans" cxnId="{DF46BEBE-9839-44BF-8607-05455C968A47}">
      <dgm:prSet/>
      <dgm:spPr/>
      <dgm:t>
        <a:bodyPr/>
        <a:lstStyle/>
        <a:p>
          <a:endParaRPr lang="en-US" sz="2400"/>
        </a:p>
      </dgm:t>
    </dgm:pt>
    <dgm:pt modelId="{BD0D73FA-D0D6-42B5-A46B-E85B1B62649E}" type="sibTrans" cxnId="{DF46BEBE-9839-44BF-8607-05455C968A47}">
      <dgm:prSet custT="1"/>
      <dgm:spPr>
        <a:solidFill>
          <a:schemeClr val="tx1">
            <a:lumMod val="75000"/>
          </a:schemeClr>
        </a:solidFill>
      </dgm:spPr>
      <dgm:t>
        <a:bodyPr/>
        <a:lstStyle/>
        <a:p>
          <a:endParaRPr lang="en-US" sz="1100" dirty="0"/>
        </a:p>
      </dgm:t>
    </dgm:pt>
    <dgm:pt modelId="{5A94B598-6188-4712-A567-19E86529F1C2}">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Data Quality Report</a:t>
          </a:r>
          <a:endParaRPr lang="en-US" sz="1400" dirty="0"/>
        </a:p>
      </dgm:t>
    </dgm:pt>
    <dgm:pt modelId="{436A30FB-C4A8-49AA-A340-52E221FF42DE}" type="parTrans" cxnId="{2DD83645-7123-470E-87B2-E0CC9E807EDC}">
      <dgm:prSet/>
      <dgm:spPr/>
      <dgm:t>
        <a:bodyPr/>
        <a:lstStyle/>
        <a:p>
          <a:endParaRPr lang="en-US" sz="2400"/>
        </a:p>
      </dgm:t>
    </dgm:pt>
    <dgm:pt modelId="{FE5F5B8A-F6AF-401C-A97B-E501A7E256A4}" type="sibTrans" cxnId="{2DD83645-7123-470E-87B2-E0CC9E807EDC}">
      <dgm:prSet/>
      <dgm:spPr/>
      <dgm:t>
        <a:bodyPr/>
        <a:lstStyle/>
        <a:p>
          <a:endParaRPr lang="en-US" sz="2400"/>
        </a:p>
      </dgm:t>
    </dgm:pt>
    <dgm:pt modelId="{84C9D734-EBB2-43FA-AEB2-98A944D401EC}">
      <dgm:prSet phldrT="[Text]" custT="1"/>
      <dgm:spPr/>
      <dgm:t>
        <a:bodyPr/>
        <a:lstStyle/>
        <a:p>
          <a:r>
            <a:rPr lang="en-US" sz="1400" dirty="0"/>
            <a:t>Deployment</a:t>
          </a:r>
        </a:p>
      </dgm:t>
    </dgm:pt>
    <dgm:pt modelId="{25B4F994-54AC-443A-805E-41F753BE994C}" type="parTrans" cxnId="{06DBBB2A-F214-4D28-AEAB-35D0364FEE94}">
      <dgm:prSet/>
      <dgm:spPr/>
      <dgm:t>
        <a:bodyPr/>
        <a:lstStyle/>
        <a:p>
          <a:endParaRPr lang="en-US" sz="2400"/>
        </a:p>
      </dgm:t>
    </dgm:pt>
    <dgm:pt modelId="{EA9B5D35-AD8C-49A2-92D4-26EF41950D53}" type="sibTrans" cxnId="{06DBBB2A-F214-4D28-AEAB-35D0364FEE94}">
      <dgm:prSet/>
      <dgm:spPr/>
      <dgm:t>
        <a:bodyPr/>
        <a:lstStyle/>
        <a:p>
          <a:endParaRPr lang="en-US" sz="2400"/>
        </a:p>
      </dgm:t>
    </dgm:pt>
    <dgm:pt modelId="{0FB5142E-E57D-4D67-BC59-0A59B5CE5E8C}">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ML Model</a:t>
          </a:r>
          <a:endParaRPr lang="en-US" sz="1400" dirty="0"/>
        </a:p>
      </dgm:t>
    </dgm:pt>
    <dgm:pt modelId="{F88FC037-6BB5-4430-B058-B8791E07D57A}" type="parTrans" cxnId="{ADAF6711-19F0-48B9-9BF6-944591FA967C}">
      <dgm:prSet/>
      <dgm:spPr/>
      <dgm:t>
        <a:bodyPr/>
        <a:lstStyle/>
        <a:p>
          <a:endParaRPr lang="en-US" sz="2400"/>
        </a:p>
      </dgm:t>
    </dgm:pt>
    <dgm:pt modelId="{FD6A5B21-F03B-4A1F-8C45-58D90036E7BB}" type="sibTrans" cxnId="{ADAF6711-19F0-48B9-9BF6-944591FA967C}">
      <dgm:prSet/>
      <dgm:spPr/>
      <dgm:t>
        <a:bodyPr/>
        <a:lstStyle/>
        <a:p>
          <a:endParaRPr lang="en-US" sz="2400"/>
        </a:p>
      </dgm:t>
    </dgm:pt>
    <dgm:pt modelId="{60FA1954-CBD2-46D8-A5DF-DD562BB94111}">
      <dgm:prSet phldrT="[Text]" custT="1"/>
      <dgm:spPr/>
      <dgm:t>
        <a:bodyPr/>
        <a:lstStyle/>
        <a:p>
          <a:r>
            <a:rPr lang="en-US" sz="1400" dirty="0"/>
            <a:t>Modeling</a:t>
          </a:r>
        </a:p>
      </dgm:t>
    </dgm:pt>
    <dgm:pt modelId="{EA2410C2-ADB2-43DD-AE1A-1E40D699D08F}" type="parTrans" cxnId="{EB6B49D5-C5B0-4AC0-B27D-2D6B76E12E16}">
      <dgm:prSet/>
      <dgm:spPr/>
      <dgm:t>
        <a:bodyPr/>
        <a:lstStyle/>
        <a:p>
          <a:endParaRPr lang="en-US" sz="2400"/>
        </a:p>
      </dgm:t>
    </dgm:pt>
    <dgm:pt modelId="{1205A688-D7A2-4B25-B88D-4219EA1831F4}" type="sibTrans" cxnId="{EB6B49D5-C5B0-4AC0-B27D-2D6B76E12E16}">
      <dgm:prSet custT="1"/>
      <dgm:spPr/>
      <dgm:t>
        <a:bodyPr/>
        <a:lstStyle/>
        <a:p>
          <a:endParaRPr lang="en-US" sz="1100" dirty="0"/>
        </a:p>
      </dgm:t>
    </dgm:pt>
    <dgm:pt modelId="{96506FE3-941E-4D08-B341-FE9C2D001343}">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Featurization</a:t>
          </a:r>
          <a:endParaRPr lang="en-US" sz="1400" dirty="0"/>
        </a:p>
      </dgm:t>
    </dgm:pt>
    <dgm:pt modelId="{C4FB52AB-9E95-4EDC-A6BF-43F1BF84DCA3}" type="parTrans" cxnId="{22791BAC-FE55-4847-B8D6-7C0AF9857C6C}">
      <dgm:prSet/>
      <dgm:spPr/>
      <dgm:t>
        <a:bodyPr/>
        <a:lstStyle/>
        <a:p>
          <a:endParaRPr lang="en-US" sz="2400"/>
        </a:p>
      </dgm:t>
    </dgm:pt>
    <dgm:pt modelId="{50EA3BAE-165E-43B9-AA3A-35F8B3318148}" type="sibTrans" cxnId="{22791BAC-FE55-4847-B8D6-7C0AF9857C6C}">
      <dgm:prSet/>
      <dgm:spPr/>
      <dgm:t>
        <a:bodyPr/>
        <a:lstStyle/>
        <a:p>
          <a:endParaRPr lang="en-US" sz="2400"/>
        </a:p>
      </dgm:t>
    </dgm:pt>
    <dgm:pt modelId="{BCE9ECE1-1C83-4D74-9013-278077D23CC3}">
      <dgm:prSet custT="1"/>
      <dgm:spPr/>
      <dgm:t>
        <a:bodyPr/>
        <a:lstStyle/>
        <a:p>
          <a:r>
            <a:rPr lang="en-US" sz="1400" b="1" dirty="0">
              <a:gradFill>
                <a:gsLst>
                  <a:gs pos="2917">
                    <a:schemeClr val="tx1"/>
                  </a:gs>
                  <a:gs pos="30000">
                    <a:schemeClr val="tx1"/>
                  </a:gs>
                </a:gsLst>
                <a:lin ang="5400000" scaled="0"/>
              </a:gradFill>
            </a:rPr>
            <a:t>Modeling Report</a:t>
          </a:r>
          <a:endParaRPr lang="en-US" sz="1400" dirty="0">
            <a:gradFill>
              <a:gsLst>
                <a:gs pos="2917">
                  <a:schemeClr val="tx1"/>
                </a:gs>
                <a:gs pos="30000">
                  <a:schemeClr val="tx1"/>
                </a:gs>
              </a:gsLst>
              <a:lin ang="5400000" scaled="0"/>
            </a:gradFill>
          </a:endParaRPr>
        </a:p>
      </dgm:t>
    </dgm:pt>
    <dgm:pt modelId="{D7C18136-D064-4752-A27B-6D6E11814739}" type="parTrans" cxnId="{1B0CA665-3DFA-4050-B46B-5844B9C68F0D}">
      <dgm:prSet/>
      <dgm:spPr/>
      <dgm:t>
        <a:bodyPr/>
        <a:lstStyle/>
        <a:p>
          <a:endParaRPr lang="en-US" sz="2400"/>
        </a:p>
      </dgm:t>
    </dgm:pt>
    <dgm:pt modelId="{6262F87C-7DE9-49C6-A315-69AE590CCC1D}" type="sibTrans" cxnId="{1B0CA665-3DFA-4050-B46B-5844B9C68F0D}">
      <dgm:prSet/>
      <dgm:spPr/>
      <dgm:t>
        <a:bodyPr/>
        <a:lstStyle/>
        <a:p>
          <a:endParaRPr lang="en-US" sz="2400"/>
        </a:p>
      </dgm:t>
    </dgm:pt>
    <dgm:pt modelId="{7ACB7D5A-FD44-4288-B808-CE4C4AD39F66}">
      <dgm:prSet custT="1"/>
      <dgm:spPr/>
      <dgm:t>
        <a:bodyPr/>
        <a:lstStyle/>
        <a:p>
          <a:r>
            <a:rPr lang="en-US" sz="1400" b="1" dirty="0">
              <a:gradFill>
                <a:gsLst>
                  <a:gs pos="2917">
                    <a:schemeClr val="tx1"/>
                  </a:gs>
                  <a:gs pos="30000">
                    <a:schemeClr val="tx1"/>
                  </a:gs>
                </a:gsLst>
                <a:lin ang="5400000" scaled="0"/>
              </a:gradFill>
            </a:rPr>
            <a:t>Deployment platform &amp; architecture </a:t>
          </a:r>
        </a:p>
      </dgm:t>
    </dgm:pt>
    <dgm:pt modelId="{6AC61AA4-8A65-4742-82BD-742BC8D77D02}" type="parTrans" cxnId="{CAEE5281-B139-4CEA-991C-11584D4095F8}">
      <dgm:prSet/>
      <dgm:spPr/>
      <dgm:t>
        <a:bodyPr/>
        <a:lstStyle/>
        <a:p>
          <a:endParaRPr lang="en-US" sz="2400"/>
        </a:p>
      </dgm:t>
    </dgm:pt>
    <dgm:pt modelId="{A671823A-6D8A-4190-9927-84DB5A80788A}" type="sibTrans" cxnId="{CAEE5281-B139-4CEA-991C-11584D4095F8}">
      <dgm:prSet/>
      <dgm:spPr/>
      <dgm:t>
        <a:bodyPr/>
        <a:lstStyle/>
        <a:p>
          <a:endParaRPr lang="en-US" sz="2400"/>
        </a:p>
      </dgm:t>
    </dgm:pt>
    <dgm:pt modelId="{5A70C672-7DED-443D-8CE9-62F80F50BBA9}">
      <dgm:prSet custT="1"/>
      <dgm:spPr/>
      <dgm:t>
        <a:bodyPr/>
        <a:lstStyle/>
        <a:p>
          <a:r>
            <a:rPr lang="en-US" sz="1400" b="1" dirty="0"/>
            <a:t>Data, Target &amp; Feature Definition</a:t>
          </a:r>
          <a:endParaRPr lang="en-US" sz="1400" dirty="0"/>
        </a:p>
      </dgm:t>
    </dgm:pt>
    <dgm:pt modelId="{AD07337B-E9C4-4DE4-8C5C-FEB8423710BE}" type="sibTrans" cxnId="{EEF9AAF9-3943-4E8D-8AF3-73F9CF27CAA7}">
      <dgm:prSet/>
      <dgm:spPr/>
      <dgm:t>
        <a:bodyPr/>
        <a:lstStyle/>
        <a:p>
          <a:endParaRPr lang="en-US" sz="2400"/>
        </a:p>
      </dgm:t>
    </dgm:pt>
    <dgm:pt modelId="{6EDE449E-AC67-48D1-8AA5-733EA07FB2BE}" type="parTrans" cxnId="{EEF9AAF9-3943-4E8D-8AF3-73F9CF27CAA7}">
      <dgm:prSet/>
      <dgm:spPr/>
      <dgm:t>
        <a:bodyPr/>
        <a:lstStyle/>
        <a:p>
          <a:endParaRPr lang="en-US" sz="2400"/>
        </a:p>
      </dgm:t>
    </dgm:pt>
    <dgm:pt modelId="{A569D75C-5773-4EAA-B36E-82FEB78FF6D7}">
      <dgm:prSet phldrT="[Text]" custT="1"/>
      <dgm:spPr/>
      <dgm:t>
        <a:bodyPr/>
        <a:lstStyle/>
        <a:p>
          <a:pPr>
            <a:buFont typeface="Arial" panose="020B0604020202020204" pitchFamily="34" charset="0"/>
            <a:buChar char="•"/>
          </a:pPr>
          <a:endParaRPr lang="en-US" sz="1400" dirty="0"/>
        </a:p>
      </dgm:t>
    </dgm:pt>
    <dgm:pt modelId="{D2652EBA-4722-4310-A897-906EC5CB7DC2}" type="parTrans" cxnId="{1DF67167-CD9A-4978-87F9-FA50AD36DCFF}">
      <dgm:prSet/>
      <dgm:spPr/>
      <dgm:t>
        <a:bodyPr/>
        <a:lstStyle/>
        <a:p>
          <a:endParaRPr lang="en-US" sz="2400"/>
        </a:p>
      </dgm:t>
    </dgm:pt>
    <dgm:pt modelId="{5D0166F1-E79C-46FD-9B51-51FF0BA5A032}" type="sibTrans" cxnId="{1DF67167-CD9A-4978-87F9-FA50AD36DCFF}">
      <dgm:prSet/>
      <dgm:spPr/>
      <dgm:t>
        <a:bodyPr/>
        <a:lstStyle/>
        <a:p>
          <a:endParaRPr lang="en-US" sz="2400"/>
        </a:p>
      </dgm:t>
    </dgm:pt>
    <dgm:pt modelId="{9547CD45-130A-4BF3-83F8-C36C4D491E9B}">
      <dgm:prSet custT="1"/>
      <dgm:spPr/>
      <dgm:t>
        <a:bodyPr/>
        <a:lstStyle/>
        <a:p>
          <a:r>
            <a:rPr lang="en-US" sz="1400" b="1" dirty="0"/>
            <a:t>Data Dictionary</a:t>
          </a:r>
          <a:endParaRPr lang="en-US" sz="1400" dirty="0"/>
        </a:p>
      </dgm:t>
    </dgm:pt>
    <dgm:pt modelId="{052E55C1-BD1A-4BB3-91D4-9597BAFD6BEC}" type="parTrans" cxnId="{C0AADBEE-A5D8-47AA-A280-56E52B7A20A4}">
      <dgm:prSet/>
      <dgm:spPr/>
      <dgm:t>
        <a:bodyPr/>
        <a:lstStyle/>
        <a:p>
          <a:endParaRPr lang="en-US" sz="2400"/>
        </a:p>
      </dgm:t>
    </dgm:pt>
    <dgm:pt modelId="{A1DB105A-A935-401A-81E2-A122B081A4DB}" type="sibTrans" cxnId="{C0AADBEE-A5D8-47AA-A280-56E52B7A20A4}">
      <dgm:prSet/>
      <dgm:spPr/>
      <dgm:t>
        <a:bodyPr/>
        <a:lstStyle/>
        <a:p>
          <a:endParaRPr lang="en-US" sz="2400"/>
        </a:p>
      </dgm:t>
    </dgm:pt>
    <dgm:pt modelId="{B945919B-3F34-45E9-B215-3C4D76278779}">
      <dgm:prSet custT="1"/>
      <dgm:spPr/>
      <dgm:t>
        <a:bodyPr/>
        <a:lstStyle/>
        <a:p>
          <a:endParaRPr lang="en-US" sz="1400" dirty="0"/>
        </a:p>
      </dgm:t>
    </dgm:pt>
    <dgm:pt modelId="{540C1D5D-AE37-4763-836A-8CFA469DD5CF}" type="parTrans" cxnId="{F55512DF-9FA4-4DFB-885B-5A6CA633172C}">
      <dgm:prSet/>
      <dgm:spPr/>
      <dgm:t>
        <a:bodyPr/>
        <a:lstStyle/>
        <a:p>
          <a:endParaRPr lang="en-US" sz="2400"/>
        </a:p>
      </dgm:t>
    </dgm:pt>
    <dgm:pt modelId="{915026DF-AD06-461A-B6D8-CB25388CB62F}" type="sibTrans" cxnId="{F55512DF-9FA4-4DFB-885B-5A6CA633172C}">
      <dgm:prSet/>
      <dgm:spPr/>
      <dgm:t>
        <a:bodyPr/>
        <a:lstStyle/>
        <a:p>
          <a:endParaRPr lang="en-US" sz="2400"/>
        </a:p>
      </dgm:t>
    </dgm:pt>
    <dgm:pt modelId="{5AEDD9D0-555E-40F4-89D5-4208B740358D}">
      <dgm:prSet phldrT="[Text]" custT="1"/>
      <dgm:spPr>
        <a:ln>
          <a:solidFill>
            <a:schemeClr val="tx1">
              <a:lumMod val="60000"/>
              <a:lumOff val="40000"/>
            </a:schemeClr>
          </a:solidFill>
        </a:ln>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Architecture Diagram (initial draft)</a:t>
          </a:r>
          <a:endParaRPr lang="en-US" sz="1400" dirty="0"/>
        </a:p>
      </dgm:t>
    </dgm:pt>
    <dgm:pt modelId="{8209755B-50B6-46AD-93A3-15F7DBED7D23}" type="parTrans" cxnId="{C8281144-7A60-4D98-8A76-81D5F99633EF}">
      <dgm:prSet/>
      <dgm:spPr/>
      <dgm:t>
        <a:bodyPr/>
        <a:lstStyle/>
        <a:p>
          <a:endParaRPr lang="en-US" sz="2400"/>
        </a:p>
      </dgm:t>
    </dgm:pt>
    <dgm:pt modelId="{8D991B37-6D8E-44EB-8D4B-12C2F2B28231}" type="sibTrans" cxnId="{C8281144-7A60-4D98-8A76-81D5F99633EF}">
      <dgm:prSet/>
      <dgm:spPr/>
      <dgm:t>
        <a:bodyPr/>
        <a:lstStyle/>
        <a:p>
          <a:endParaRPr lang="en-US" sz="2400"/>
        </a:p>
      </dgm:t>
    </dgm:pt>
    <dgm:pt modelId="{F5672786-A7CB-4AA8-B276-38C6860B85A6}">
      <dgm:prSet phldrT="[Text]" custT="1"/>
      <dgm:spPr>
        <a:ln>
          <a:solidFill>
            <a:schemeClr val="tx1">
              <a:lumMod val="60000"/>
              <a:lumOff val="40000"/>
            </a:schemeClr>
          </a:solidFill>
        </a:ln>
      </dgm:spPr>
      <dgm:t>
        <a:bodyPr/>
        <a:lstStyle/>
        <a:p>
          <a:pPr>
            <a:buFont typeface="Arial" panose="020B0604020202020204" pitchFamily="34" charset="0"/>
            <a:buChar char="•"/>
          </a:pPr>
          <a:endParaRPr lang="en-US" sz="1400" dirty="0"/>
        </a:p>
      </dgm:t>
    </dgm:pt>
    <dgm:pt modelId="{41F15B95-7B13-46D0-BB7A-17C7A54BEC03}" type="parTrans" cxnId="{E5E293DD-7C1D-4174-A828-1F56E56DE83A}">
      <dgm:prSet/>
      <dgm:spPr/>
      <dgm:t>
        <a:bodyPr/>
        <a:lstStyle/>
        <a:p>
          <a:endParaRPr lang="en-US" sz="2400"/>
        </a:p>
      </dgm:t>
    </dgm:pt>
    <dgm:pt modelId="{0B1F2CEE-1511-4B6B-944E-9BF42820D833}" type="sibTrans" cxnId="{E5E293DD-7C1D-4174-A828-1F56E56DE83A}">
      <dgm:prSet/>
      <dgm:spPr/>
      <dgm:t>
        <a:bodyPr/>
        <a:lstStyle/>
        <a:p>
          <a:endParaRPr lang="en-US" sz="2400"/>
        </a:p>
      </dgm:t>
    </dgm:pt>
    <dgm:pt modelId="{166B43E5-361D-4EA4-8A26-1BBB8F72044F}">
      <dgm:prSet phldrT="[Text]" custT="1"/>
      <dgm:spPr/>
      <dgm:t>
        <a:bodyPr/>
        <a:lstStyle/>
        <a:p>
          <a:pPr>
            <a:buFont typeface="Arial" panose="020B0604020202020204" pitchFamily="34" charset="0"/>
            <a:buChar char="•"/>
          </a:pPr>
          <a:endParaRPr lang="en-US" sz="1400" dirty="0"/>
        </a:p>
      </dgm:t>
    </dgm:pt>
    <dgm:pt modelId="{69854AE1-4E94-4431-A87E-0E7454E9F836}" type="parTrans" cxnId="{CCD076B4-107E-4269-8BA2-8B12C6E2671B}">
      <dgm:prSet/>
      <dgm:spPr/>
      <dgm:t>
        <a:bodyPr/>
        <a:lstStyle/>
        <a:p>
          <a:endParaRPr lang="en-US" sz="2400"/>
        </a:p>
      </dgm:t>
    </dgm:pt>
    <dgm:pt modelId="{63FA07B7-4449-4C43-A11C-568B9E91E1B0}" type="sibTrans" cxnId="{CCD076B4-107E-4269-8BA2-8B12C6E2671B}">
      <dgm:prSet/>
      <dgm:spPr/>
      <dgm:t>
        <a:bodyPr/>
        <a:lstStyle/>
        <a:p>
          <a:endParaRPr lang="en-US" sz="2400"/>
        </a:p>
      </dgm:t>
    </dgm:pt>
    <dgm:pt modelId="{92E7D1A8-9368-41C6-9990-DBC714243264}">
      <dgm:prSet custT="1"/>
      <dgm:spPr/>
      <dgm:t>
        <a:bodyPr/>
        <a:lstStyle/>
        <a:p>
          <a:endParaRPr lang="en-US" sz="1400" dirty="0">
            <a:gradFill>
              <a:gsLst>
                <a:gs pos="2917">
                  <a:schemeClr val="tx1"/>
                </a:gs>
                <a:gs pos="30000">
                  <a:schemeClr val="tx1"/>
                </a:gs>
              </a:gsLst>
              <a:lin ang="5400000" scaled="0"/>
            </a:gradFill>
          </a:endParaRPr>
        </a:p>
      </dgm:t>
    </dgm:pt>
    <dgm:pt modelId="{70F465B1-A715-40CF-B75D-C83B61729A29}" type="parTrans" cxnId="{7E7C56BC-F2A0-4569-993D-C21FE83B5A40}">
      <dgm:prSet/>
      <dgm:spPr/>
      <dgm:t>
        <a:bodyPr/>
        <a:lstStyle/>
        <a:p>
          <a:endParaRPr lang="en-US" sz="2400"/>
        </a:p>
      </dgm:t>
    </dgm:pt>
    <dgm:pt modelId="{0BB1C002-9A46-48F3-9B4C-799B305D396C}" type="sibTrans" cxnId="{7E7C56BC-F2A0-4569-993D-C21FE83B5A40}">
      <dgm:prSet/>
      <dgm:spPr/>
      <dgm:t>
        <a:bodyPr/>
        <a:lstStyle/>
        <a:p>
          <a:endParaRPr lang="en-US" sz="2400"/>
        </a:p>
      </dgm:t>
    </dgm:pt>
    <dgm:pt modelId="{A591B903-67C8-45A5-BE04-CA3518694F32}">
      <dgm:prSet phldrT="[Text]" custT="1"/>
      <dgm:spPr/>
      <dgm:t>
        <a:bodyPr/>
        <a:lstStyle/>
        <a:p>
          <a:pPr>
            <a:buFont typeface="Arial" panose="020B0604020202020204" pitchFamily="34" charset="0"/>
            <a:buChar char="•"/>
          </a:pPr>
          <a:r>
            <a:rPr lang="en-US" sz="1400" b="1" dirty="0">
              <a:gradFill>
                <a:gsLst>
                  <a:gs pos="2917">
                    <a:schemeClr val="tx1"/>
                  </a:gs>
                  <a:gs pos="30000">
                    <a:schemeClr val="tx1"/>
                  </a:gs>
                </a:gsLst>
                <a:lin ang="5400000" scaled="0"/>
              </a:gradFill>
            </a:rPr>
            <a:t>Final model reporting</a:t>
          </a:r>
          <a:endParaRPr lang="en-US" sz="1400" dirty="0"/>
        </a:p>
      </dgm:t>
    </dgm:pt>
    <dgm:pt modelId="{C5BA0B40-43FC-4289-AE09-7CC8C3408D07}" type="parTrans" cxnId="{91751CBC-4BE5-4CD5-94E1-B8FCA58FF509}">
      <dgm:prSet/>
      <dgm:spPr/>
      <dgm:t>
        <a:bodyPr/>
        <a:lstStyle/>
        <a:p>
          <a:endParaRPr lang="en-US" sz="2400"/>
        </a:p>
      </dgm:t>
    </dgm:pt>
    <dgm:pt modelId="{921829E5-73C8-4A48-BDA7-E4F700C1703C}" type="sibTrans" cxnId="{91751CBC-4BE5-4CD5-94E1-B8FCA58FF509}">
      <dgm:prSet/>
      <dgm:spPr/>
      <dgm:t>
        <a:bodyPr/>
        <a:lstStyle/>
        <a:p>
          <a:endParaRPr lang="en-US" sz="2400"/>
        </a:p>
      </dgm:t>
    </dgm:pt>
    <dgm:pt modelId="{FFF551C0-0E9C-49A9-91E6-7883BB103552}">
      <dgm:prSet phldrT="[Text]" custT="1"/>
      <dgm:spPr/>
      <dgm:t>
        <a:bodyPr/>
        <a:lstStyle/>
        <a:p>
          <a:pPr>
            <a:buFont typeface="Arial" panose="020B0604020202020204" pitchFamily="34" charset="0"/>
            <a:buChar char="•"/>
          </a:pPr>
          <a:endParaRPr lang="en-US" sz="1400" dirty="0"/>
        </a:p>
      </dgm:t>
    </dgm:pt>
    <dgm:pt modelId="{273892EF-1054-4C86-BDD7-3585ED900DF6}" type="parTrans" cxnId="{F2893A51-8367-4940-85F5-60AAF69A0EDD}">
      <dgm:prSet/>
      <dgm:spPr/>
      <dgm:t>
        <a:bodyPr/>
        <a:lstStyle/>
        <a:p>
          <a:endParaRPr lang="en-US" sz="2400"/>
        </a:p>
      </dgm:t>
    </dgm:pt>
    <dgm:pt modelId="{52491819-FF44-4E3B-B37C-CD67D61963BA}" type="sibTrans" cxnId="{F2893A51-8367-4940-85F5-60AAF69A0EDD}">
      <dgm:prSet/>
      <dgm:spPr/>
      <dgm:t>
        <a:bodyPr/>
        <a:lstStyle/>
        <a:p>
          <a:endParaRPr lang="en-US" sz="2400"/>
        </a:p>
      </dgm:t>
    </dgm:pt>
    <dgm:pt modelId="{A787982E-F58C-4982-B284-622501D7E85A}">
      <dgm:prSet custT="1"/>
      <dgm:spPr/>
      <dgm:t>
        <a:bodyPr/>
        <a:lstStyle/>
        <a:p>
          <a:endParaRPr lang="en-US" sz="1400" dirty="0">
            <a:gradFill>
              <a:gsLst>
                <a:gs pos="2917">
                  <a:schemeClr val="tx1"/>
                </a:gs>
                <a:gs pos="30000">
                  <a:schemeClr val="tx1"/>
                </a:gs>
              </a:gsLst>
              <a:lin ang="5400000" scaled="0"/>
            </a:gradFill>
          </a:endParaRPr>
        </a:p>
      </dgm:t>
    </dgm:pt>
    <dgm:pt modelId="{4EA61170-9235-40D4-BC43-DCFC7C4A7190}" type="parTrans" cxnId="{C003DCF7-09EA-4198-977F-83D3946E2386}">
      <dgm:prSet/>
      <dgm:spPr/>
      <dgm:t>
        <a:bodyPr/>
        <a:lstStyle/>
        <a:p>
          <a:endParaRPr lang="en-US" sz="2400"/>
        </a:p>
      </dgm:t>
    </dgm:pt>
    <dgm:pt modelId="{21F85330-6243-40C4-8DE1-7471BDFC6D82}" type="sibTrans" cxnId="{C003DCF7-09EA-4198-977F-83D3946E2386}">
      <dgm:prSet/>
      <dgm:spPr/>
      <dgm:t>
        <a:bodyPr/>
        <a:lstStyle/>
        <a:p>
          <a:endParaRPr lang="en-US" sz="2400"/>
        </a:p>
      </dgm:t>
    </dgm:pt>
    <dgm:pt modelId="{A350FF67-A486-4233-906C-845330B4617B}" type="pres">
      <dgm:prSet presAssocID="{8A9BF40C-FF53-4AC4-B0EE-502BEB836821}" presName="linearFlow" presStyleCnt="0">
        <dgm:presLayoutVars>
          <dgm:dir/>
          <dgm:animLvl val="lvl"/>
          <dgm:resizeHandles val="exact"/>
        </dgm:presLayoutVars>
      </dgm:prSet>
      <dgm:spPr/>
    </dgm:pt>
    <dgm:pt modelId="{97275D0E-2E19-40BE-8C43-677391BB43ED}" type="pres">
      <dgm:prSet presAssocID="{76146DE7-1C1C-425E-B677-6CC0C63B6797}" presName="composite" presStyleCnt="0"/>
      <dgm:spPr/>
    </dgm:pt>
    <dgm:pt modelId="{D6AB4A26-076C-4677-8CDA-245D8116F4CC}" type="pres">
      <dgm:prSet presAssocID="{76146DE7-1C1C-425E-B677-6CC0C63B6797}" presName="parTx" presStyleLbl="node1" presStyleIdx="0" presStyleCnt="4">
        <dgm:presLayoutVars>
          <dgm:chMax val="0"/>
          <dgm:chPref val="0"/>
          <dgm:bulletEnabled val="1"/>
        </dgm:presLayoutVars>
      </dgm:prSet>
      <dgm:spPr/>
    </dgm:pt>
    <dgm:pt modelId="{FDC352D3-757F-488A-B295-DDAE3004A6CD}" type="pres">
      <dgm:prSet presAssocID="{76146DE7-1C1C-425E-B677-6CC0C63B6797}" presName="parSh" presStyleLbl="node1" presStyleIdx="0" presStyleCnt="4"/>
      <dgm:spPr/>
    </dgm:pt>
    <dgm:pt modelId="{123CB328-2A92-4E91-8570-1ADE3C3F683A}" type="pres">
      <dgm:prSet presAssocID="{76146DE7-1C1C-425E-B677-6CC0C63B6797}" presName="desTx" presStyleLbl="fgAcc1" presStyleIdx="0" presStyleCnt="4">
        <dgm:presLayoutVars>
          <dgm:bulletEnabled val="1"/>
        </dgm:presLayoutVars>
      </dgm:prSet>
      <dgm:spPr/>
    </dgm:pt>
    <dgm:pt modelId="{9FF0B529-4CA0-4FFC-AEAF-6DEC580A15DF}" type="pres">
      <dgm:prSet presAssocID="{2BE15DF8-2278-4B5B-837D-D6E2BE65DEBD}" presName="sibTrans" presStyleLbl="sibTrans2D1" presStyleIdx="0" presStyleCnt="3"/>
      <dgm:spPr/>
    </dgm:pt>
    <dgm:pt modelId="{8818FB15-351B-4DC9-9246-CBB2551441E5}" type="pres">
      <dgm:prSet presAssocID="{2BE15DF8-2278-4B5B-837D-D6E2BE65DEBD}" presName="connTx" presStyleLbl="sibTrans2D1" presStyleIdx="0" presStyleCnt="3"/>
      <dgm:spPr/>
    </dgm:pt>
    <dgm:pt modelId="{D85C9FE3-AD49-4335-AC70-13E284C92937}" type="pres">
      <dgm:prSet presAssocID="{8735F67E-A073-4620-9535-55F19E397732}" presName="composite" presStyleCnt="0"/>
      <dgm:spPr/>
    </dgm:pt>
    <dgm:pt modelId="{CEFD3C8C-A5DE-4AB9-8ACF-89463137E099}" type="pres">
      <dgm:prSet presAssocID="{8735F67E-A073-4620-9535-55F19E397732}" presName="parTx" presStyleLbl="node1" presStyleIdx="0" presStyleCnt="4">
        <dgm:presLayoutVars>
          <dgm:chMax val="0"/>
          <dgm:chPref val="0"/>
          <dgm:bulletEnabled val="1"/>
        </dgm:presLayoutVars>
      </dgm:prSet>
      <dgm:spPr/>
    </dgm:pt>
    <dgm:pt modelId="{6F1CCA4E-CEBE-41C1-9665-8F500D484B03}" type="pres">
      <dgm:prSet presAssocID="{8735F67E-A073-4620-9535-55F19E397732}" presName="parSh" presStyleLbl="node1" presStyleIdx="1" presStyleCnt="4"/>
      <dgm:spPr/>
    </dgm:pt>
    <dgm:pt modelId="{A207C21A-3353-4896-B463-BA39F0D8DAF5}" type="pres">
      <dgm:prSet presAssocID="{8735F67E-A073-4620-9535-55F19E397732}" presName="desTx" presStyleLbl="fgAcc1" presStyleIdx="1" presStyleCnt="4">
        <dgm:presLayoutVars>
          <dgm:bulletEnabled val="1"/>
        </dgm:presLayoutVars>
      </dgm:prSet>
      <dgm:spPr/>
    </dgm:pt>
    <dgm:pt modelId="{C33B82A5-E187-4925-9BFA-84EC1B491744}" type="pres">
      <dgm:prSet presAssocID="{BD0D73FA-D0D6-42B5-A46B-E85B1B62649E}" presName="sibTrans" presStyleLbl="sibTrans2D1" presStyleIdx="1" presStyleCnt="3"/>
      <dgm:spPr/>
    </dgm:pt>
    <dgm:pt modelId="{A8770446-DA55-4210-8948-E572CB4190DA}" type="pres">
      <dgm:prSet presAssocID="{BD0D73FA-D0D6-42B5-A46B-E85B1B62649E}" presName="connTx" presStyleLbl="sibTrans2D1" presStyleIdx="1" presStyleCnt="3"/>
      <dgm:spPr/>
    </dgm:pt>
    <dgm:pt modelId="{80891F19-CF45-4CE4-ADE9-43C6D65F47EC}" type="pres">
      <dgm:prSet presAssocID="{60FA1954-CBD2-46D8-A5DF-DD562BB94111}" presName="composite" presStyleCnt="0"/>
      <dgm:spPr/>
    </dgm:pt>
    <dgm:pt modelId="{C5A714CB-4597-481F-A9E8-89C00EC0E51C}" type="pres">
      <dgm:prSet presAssocID="{60FA1954-CBD2-46D8-A5DF-DD562BB94111}" presName="parTx" presStyleLbl="node1" presStyleIdx="1" presStyleCnt="4">
        <dgm:presLayoutVars>
          <dgm:chMax val="0"/>
          <dgm:chPref val="0"/>
          <dgm:bulletEnabled val="1"/>
        </dgm:presLayoutVars>
      </dgm:prSet>
      <dgm:spPr/>
    </dgm:pt>
    <dgm:pt modelId="{14DD5C90-B696-47B2-8E31-0A94B6AAA2AE}" type="pres">
      <dgm:prSet presAssocID="{60FA1954-CBD2-46D8-A5DF-DD562BB94111}" presName="parSh" presStyleLbl="node1" presStyleIdx="2" presStyleCnt="4"/>
      <dgm:spPr/>
    </dgm:pt>
    <dgm:pt modelId="{A76B15D3-A814-4E14-A0FA-06E82B167B76}" type="pres">
      <dgm:prSet presAssocID="{60FA1954-CBD2-46D8-A5DF-DD562BB94111}" presName="desTx" presStyleLbl="fgAcc1" presStyleIdx="2" presStyleCnt="4">
        <dgm:presLayoutVars>
          <dgm:bulletEnabled val="1"/>
        </dgm:presLayoutVars>
      </dgm:prSet>
      <dgm:spPr/>
    </dgm:pt>
    <dgm:pt modelId="{5B73E882-9DC3-4921-B7E7-7AD341F4164A}" type="pres">
      <dgm:prSet presAssocID="{1205A688-D7A2-4B25-B88D-4219EA1831F4}" presName="sibTrans" presStyleLbl="sibTrans2D1" presStyleIdx="2" presStyleCnt="3"/>
      <dgm:spPr/>
    </dgm:pt>
    <dgm:pt modelId="{B0ED01AC-A619-4A91-BD4C-BD9ED44739B4}" type="pres">
      <dgm:prSet presAssocID="{1205A688-D7A2-4B25-B88D-4219EA1831F4}" presName="connTx" presStyleLbl="sibTrans2D1" presStyleIdx="2" presStyleCnt="3"/>
      <dgm:spPr/>
    </dgm:pt>
    <dgm:pt modelId="{BFC902B2-3548-401D-BD9D-D7BC677D3B3F}" type="pres">
      <dgm:prSet presAssocID="{84C9D734-EBB2-43FA-AEB2-98A944D401EC}" presName="composite" presStyleCnt="0"/>
      <dgm:spPr/>
    </dgm:pt>
    <dgm:pt modelId="{96403050-59A2-47C5-9068-CACF90156F1E}" type="pres">
      <dgm:prSet presAssocID="{84C9D734-EBB2-43FA-AEB2-98A944D401EC}" presName="parTx" presStyleLbl="node1" presStyleIdx="2" presStyleCnt="4">
        <dgm:presLayoutVars>
          <dgm:chMax val="0"/>
          <dgm:chPref val="0"/>
          <dgm:bulletEnabled val="1"/>
        </dgm:presLayoutVars>
      </dgm:prSet>
      <dgm:spPr/>
    </dgm:pt>
    <dgm:pt modelId="{44655A15-A789-418D-8861-950FB6FD8FA7}" type="pres">
      <dgm:prSet presAssocID="{84C9D734-EBB2-43FA-AEB2-98A944D401EC}" presName="parSh" presStyleLbl="node1" presStyleIdx="3" presStyleCnt="4"/>
      <dgm:spPr/>
    </dgm:pt>
    <dgm:pt modelId="{5FF9A2FD-03DB-4DA3-9FBD-D39117D6F8E8}" type="pres">
      <dgm:prSet presAssocID="{84C9D734-EBB2-43FA-AEB2-98A944D401EC}" presName="desTx" presStyleLbl="fgAcc1" presStyleIdx="3" presStyleCnt="4" custLinFactNeighborX="527" custLinFactNeighborY="-1018">
        <dgm:presLayoutVars>
          <dgm:bulletEnabled val="1"/>
        </dgm:presLayoutVars>
      </dgm:prSet>
      <dgm:spPr/>
    </dgm:pt>
  </dgm:ptLst>
  <dgm:cxnLst>
    <dgm:cxn modelId="{5C0DC801-62EE-490F-8060-2A18FE9938AD}" type="presOf" srcId="{F5672786-A7CB-4AA8-B276-38C6860B85A6}" destId="{A207C21A-3353-4896-B463-BA39F0D8DAF5}" srcOrd="0" destOrd="1" presId="urn:microsoft.com/office/officeart/2005/8/layout/process3"/>
    <dgm:cxn modelId="{CF8B8A03-1173-411A-A399-720CE4CFED3F}" type="presOf" srcId="{84C9D734-EBB2-43FA-AEB2-98A944D401EC}" destId="{96403050-59A2-47C5-9068-CACF90156F1E}" srcOrd="0" destOrd="0" presId="urn:microsoft.com/office/officeart/2005/8/layout/process3"/>
    <dgm:cxn modelId="{ADAF6711-19F0-48B9-9BF6-944591FA967C}" srcId="{84C9D734-EBB2-43FA-AEB2-98A944D401EC}" destId="{0FB5142E-E57D-4D67-BC59-0A59B5CE5E8C}" srcOrd="0" destOrd="0" parTransId="{F88FC037-6BB5-4430-B058-B8791E07D57A}" sibTransId="{FD6A5B21-F03B-4A1F-8C45-58D90036E7BB}"/>
    <dgm:cxn modelId="{C2693217-62B3-48BF-8C6F-6839E2EA4AD3}" type="presOf" srcId="{96506FE3-941E-4D08-B341-FE9C2D001343}" destId="{A76B15D3-A814-4E14-A0FA-06E82B167B76}" srcOrd="0" destOrd="0" presId="urn:microsoft.com/office/officeart/2005/8/layout/process3"/>
    <dgm:cxn modelId="{EF50F81B-A627-4EA0-A840-1BF02DB368FF}" type="presOf" srcId="{76146DE7-1C1C-425E-B677-6CC0C63B6797}" destId="{FDC352D3-757F-488A-B295-DDAE3004A6CD}" srcOrd="1" destOrd="0" presId="urn:microsoft.com/office/officeart/2005/8/layout/process3"/>
    <dgm:cxn modelId="{2CDF1127-3F80-4942-9360-F1EBBF4FE170}" type="presOf" srcId="{7ACB7D5A-FD44-4288-B808-CE4C4AD39F66}" destId="{5FF9A2FD-03DB-4DA3-9FBD-D39117D6F8E8}" srcOrd="0" destOrd="4" presId="urn:microsoft.com/office/officeart/2005/8/layout/process3"/>
    <dgm:cxn modelId="{06DBBB2A-F214-4D28-AEAB-35D0364FEE94}" srcId="{8A9BF40C-FF53-4AC4-B0EE-502BEB836821}" destId="{84C9D734-EBB2-43FA-AEB2-98A944D401EC}" srcOrd="3" destOrd="0" parTransId="{25B4F994-54AC-443A-805E-41F753BE994C}" sibTransId="{EA9B5D35-AD8C-49A2-92D4-26EF41950D53}"/>
    <dgm:cxn modelId="{8833D42C-2251-461C-8BE3-20A5D488912B}" type="presOf" srcId="{5A70C672-7DED-443D-8CE9-62F80F50BBA9}" destId="{123CB328-2A92-4E91-8570-1ADE3C3F683A}" srcOrd="0" destOrd="2" presId="urn:microsoft.com/office/officeart/2005/8/layout/process3"/>
    <dgm:cxn modelId="{F08DDE3A-E805-47BC-A117-781810F7D4BC}" type="presOf" srcId="{B945919B-3F34-45E9-B215-3C4D76278779}" destId="{123CB328-2A92-4E91-8570-1ADE3C3F683A}" srcOrd="0" destOrd="3" presId="urn:microsoft.com/office/officeart/2005/8/layout/process3"/>
    <dgm:cxn modelId="{C81CC35E-2C79-43C2-8E73-581F733640ED}" type="presOf" srcId="{5A94B598-6188-4712-A567-19E86529F1C2}" destId="{A207C21A-3353-4896-B463-BA39F0D8DAF5}" srcOrd="0" destOrd="0" presId="urn:microsoft.com/office/officeart/2005/8/layout/process3"/>
    <dgm:cxn modelId="{C4CFB160-B3D2-49DE-986F-618BE26D5DD2}" type="presOf" srcId="{A569D75C-5773-4EAA-B36E-82FEB78FF6D7}" destId="{123CB328-2A92-4E91-8570-1ADE3C3F683A}" srcOrd="0" destOrd="1" presId="urn:microsoft.com/office/officeart/2005/8/layout/process3"/>
    <dgm:cxn modelId="{35B6E743-F481-436D-86DF-3F0956A7667D}" type="presOf" srcId="{BD0D73FA-D0D6-42B5-A46B-E85B1B62649E}" destId="{A8770446-DA55-4210-8948-E572CB4190DA}" srcOrd="1" destOrd="0" presId="urn:microsoft.com/office/officeart/2005/8/layout/process3"/>
    <dgm:cxn modelId="{C8281144-7A60-4D98-8A76-81D5F99633EF}" srcId="{8735F67E-A073-4620-9535-55F19E397732}" destId="{5AEDD9D0-555E-40F4-89D5-4208B740358D}" srcOrd="2" destOrd="0" parTransId="{8209755B-50B6-46AD-93A3-15F7DBED7D23}" sibTransId="{8D991B37-6D8E-44EB-8D4B-12C2F2B28231}"/>
    <dgm:cxn modelId="{2DD83645-7123-470E-87B2-E0CC9E807EDC}" srcId="{8735F67E-A073-4620-9535-55F19E397732}" destId="{5A94B598-6188-4712-A567-19E86529F1C2}" srcOrd="0" destOrd="0" parTransId="{436A30FB-C4A8-49AA-A340-52E221FF42DE}" sibTransId="{FE5F5B8A-F6AF-401C-A97B-E501A7E256A4}"/>
    <dgm:cxn modelId="{1B0CA665-3DFA-4050-B46B-5844B9C68F0D}" srcId="{60FA1954-CBD2-46D8-A5DF-DD562BB94111}" destId="{BCE9ECE1-1C83-4D74-9013-278077D23CC3}" srcOrd="2" destOrd="0" parTransId="{D7C18136-D064-4752-A27B-6D6E11814739}" sibTransId="{6262F87C-7DE9-49C6-A315-69AE590CCC1D}"/>
    <dgm:cxn modelId="{1DF67167-CD9A-4978-87F9-FA50AD36DCFF}" srcId="{76146DE7-1C1C-425E-B677-6CC0C63B6797}" destId="{A569D75C-5773-4EAA-B36E-82FEB78FF6D7}" srcOrd="1" destOrd="0" parTransId="{D2652EBA-4722-4310-A897-906EC5CB7DC2}" sibTransId="{5D0166F1-E79C-46FD-9B51-51FF0BA5A032}"/>
    <dgm:cxn modelId="{B7A5EC67-1CA8-4338-9F7B-46A22DEE8CB7}" type="presOf" srcId="{5AEDD9D0-555E-40F4-89D5-4208B740358D}" destId="{A207C21A-3353-4896-B463-BA39F0D8DAF5}" srcOrd="0" destOrd="2" presId="urn:microsoft.com/office/officeart/2005/8/layout/process3"/>
    <dgm:cxn modelId="{24972D6C-E3D5-40B9-A2E7-1C8D49B151A1}" type="presOf" srcId="{60FA1954-CBD2-46D8-A5DF-DD562BB94111}" destId="{14DD5C90-B696-47B2-8E31-0A94B6AAA2AE}" srcOrd="1" destOrd="0" presId="urn:microsoft.com/office/officeart/2005/8/layout/process3"/>
    <dgm:cxn modelId="{7D28764C-8F07-4698-90CD-FF7108283C21}" type="presOf" srcId="{BCE9ECE1-1C83-4D74-9013-278077D23CC3}" destId="{A76B15D3-A814-4E14-A0FA-06E82B167B76}" srcOrd="0" destOrd="2" presId="urn:microsoft.com/office/officeart/2005/8/layout/process3"/>
    <dgm:cxn modelId="{A59D214E-53DE-4CF1-9C79-FC33F3D9B453}" type="presOf" srcId="{BD0D73FA-D0D6-42B5-A46B-E85B1B62649E}" destId="{C33B82A5-E187-4925-9BFA-84EC1B491744}" srcOrd="0" destOrd="0" presId="urn:microsoft.com/office/officeart/2005/8/layout/process3"/>
    <dgm:cxn modelId="{F2893A51-8367-4940-85F5-60AAF69A0EDD}" srcId="{84C9D734-EBB2-43FA-AEB2-98A944D401EC}" destId="{FFF551C0-0E9C-49A9-91E6-7883BB103552}" srcOrd="1" destOrd="0" parTransId="{273892EF-1054-4C86-BDD7-3585ED900DF6}" sibTransId="{52491819-FF44-4E3B-B37C-CD67D61963BA}"/>
    <dgm:cxn modelId="{B8B49872-458C-473D-9E68-8027A5BC6227}" type="presOf" srcId="{166B43E5-361D-4EA4-8A26-1BBB8F72044F}" destId="{A76B15D3-A814-4E14-A0FA-06E82B167B76}" srcOrd="0" destOrd="1" presId="urn:microsoft.com/office/officeart/2005/8/layout/process3"/>
    <dgm:cxn modelId="{D23CEE56-E809-428F-B15F-F0048C290E14}" type="presOf" srcId="{1205A688-D7A2-4B25-B88D-4219EA1831F4}" destId="{B0ED01AC-A619-4A91-BD4C-BD9ED44739B4}" srcOrd="1" destOrd="0" presId="urn:microsoft.com/office/officeart/2005/8/layout/process3"/>
    <dgm:cxn modelId="{282CF458-3820-4C49-A418-79219996F182}" type="presOf" srcId="{04C7AD6D-20B6-4022-9CFC-114D2B8BD9DF}" destId="{123CB328-2A92-4E91-8570-1ADE3C3F683A}" srcOrd="0" destOrd="0" presId="urn:microsoft.com/office/officeart/2005/8/layout/process3"/>
    <dgm:cxn modelId="{BE36B35A-CB9D-472A-9F55-15AC568B684A}" type="presOf" srcId="{76146DE7-1C1C-425E-B677-6CC0C63B6797}" destId="{D6AB4A26-076C-4677-8CDA-245D8116F4CC}" srcOrd="0" destOrd="0" presId="urn:microsoft.com/office/officeart/2005/8/layout/process3"/>
    <dgm:cxn modelId="{28826C7D-7573-4940-9ED8-832D28E74FD6}" type="presOf" srcId="{A591B903-67C8-45A5-BE04-CA3518694F32}" destId="{5FF9A2FD-03DB-4DA3-9FBD-D39117D6F8E8}" srcOrd="0" destOrd="2" presId="urn:microsoft.com/office/officeart/2005/8/layout/process3"/>
    <dgm:cxn modelId="{CAEE5281-B139-4CEA-991C-11584D4095F8}" srcId="{84C9D734-EBB2-43FA-AEB2-98A944D401EC}" destId="{7ACB7D5A-FD44-4288-B808-CE4C4AD39F66}" srcOrd="4" destOrd="0" parTransId="{6AC61AA4-8A65-4742-82BD-742BC8D77D02}" sibTransId="{A671823A-6D8A-4190-9927-84DB5A80788A}"/>
    <dgm:cxn modelId="{F5DF6389-68AC-4E67-A1DD-1335033D860A}" type="presOf" srcId="{2BE15DF8-2278-4B5B-837D-D6E2BE65DEBD}" destId="{8818FB15-351B-4DC9-9246-CBB2551441E5}" srcOrd="1" destOrd="0" presId="urn:microsoft.com/office/officeart/2005/8/layout/process3"/>
    <dgm:cxn modelId="{1799D78D-15C4-4738-B4C6-9E9269537CE8}" type="presOf" srcId="{8A9BF40C-FF53-4AC4-B0EE-502BEB836821}" destId="{A350FF67-A486-4233-906C-845330B4617B}" srcOrd="0" destOrd="0" presId="urn:microsoft.com/office/officeart/2005/8/layout/process3"/>
    <dgm:cxn modelId="{26ADC69D-056B-4BBA-BDE1-F433CA647D80}" type="presOf" srcId="{8735F67E-A073-4620-9535-55F19E397732}" destId="{CEFD3C8C-A5DE-4AB9-8ACF-89463137E099}" srcOrd="0" destOrd="0" presId="urn:microsoft.com/office/officeart/2005/8/layout/process3"/>
    <dgm:cxn modelId="{5C3AB1A6-C2C6-4D6A-925D-2ACF9F8F0559}" srcId="{76146DE7-1C1C-425E-B677-6CC0C63B6797}" destId="{04C7AD6D-20B6-4022-9CFC-114D2B8BD9DF}" srcOrd="0" destOrd="0" parTransId="{2CAAA68B-7CDB-42A2-B8AF-D7D8A45FFBEA}" sibTransId="{59875266-795F-44B0-888C-483A1D93C82C}"/>
    <dgm:cxn modelId="{22791BAC-FE55-4847-B8D6-7C0AF9857C6C}" srcId="{60FA1954-CBD2-46D8-A5DF-DD562BB94111}" destId="{96506FE3-941E-4D08-B341-FE9C2D001343}" srcOrd="0" destOrd="0" parTransId="{C4FB52AB-9E95-4EDC-A6BF-43F1BF84DCA3}" sibTransId="{50EA3BAE-165E-43B9-AA3A-35F8B3318148}"/>
    <dgm:cxn modelId="{CCD076B4-107E-4269-8BA2-8B12C6E2671B}" srcId="{60FA1954-CBD2-46D8-A5DF-DD562BB94111}" destId="{166B43E5-361D-4EA4-8A26-1BBB8F72044F}" srcOrd="1" destOrd="0" parTransId="{69854AE1-4E94-4431-A87E-0E7454E9F836}" sibTransId="{63FA07B7-4449-4C43-A11C-568B9E91E1B0}"/>
    <dgm:cxn modelId="{4CDF8FB8-9F3C-4979-9F28-76B3E5122B79}" type="presOf" srcId="{92E7D1A8-9368-41C6-9990-DBC714243264}" destId="{A76B15D3-A814-4E14-A0FA-06E82B167B76}" srcOrd="0" destOrd="3" presId="urn:microsoft.com/office/officeart/2005/8/layout/process3"/>
    <dgm:cxn modelId="{91751CBC-4BE5-4CD5-94E1-B8FCA58FF509}" srcId="{84C9D734-EBB2-43FA-AEB2-98A944D401EC}" destId="{A591B903-67C8-45A5-BE04-CA3518694F32}" srcOrd="2" destOrd="0" parTransId="{C5BA0B40-43FC-4289-AE09-7CC8C3408D07}" sibTransId="{921829E5-73C8-4A48-BDA7-E4F700C1703C}"/>
    <dgm:cxn modelId="{7E7C56BC-F2A0-4569-993D-C21FE83B5A40}" srcId="{60FA1954-CBD2-46D8-A5DF-DD562BB94111}" destId="{92E7D1A8-9368-41C6-9990-DBC714243264}" srcOrd="3" destOrd="0" parTransId="{70F465B1-A715-40CF-B75D-C83B61729A29}" sibTransId="{0BB1C002-9A46-48F3-9B4C-799B305D396C}"/>
    <dgm:cxn modelId="{A10ADABD-435D-483A-BE06-8DD5F5354944}" type="presOf" srcId="{8735F67E-A073-4620-9535-55F19E397732}" destId="{6F1CCA4E-CEBE-41C1-9665-8F500D484B03}" srcOrd="1" destOrd="0" presId="urn:microsoft.com/office/officeart/2005/8/layout/process3"/>
    <dgm:cxn modelId="{DF46BEBE-9839-44BF-8607-05455C968A47}" srcId="{8A9BF40C-FF53-4AC4-B0EE-502BEB836821}" destId="{8735F67E-A073-4620-9535-55F19E397732}" srcOrd="1" destOrd="0" parTransId="{E9B8BA8C-90C6-45AC-BC0F-4424712CEC56}" sibTransId="{BD0D73FA-D0D6-42B5-A46B-E85B1B62649E}"/>
    <dgm:cxn modelId="{C48FF2C0-3A71-4ACE-8912-D1EA2DFFF8B4}" type="presOf" srcId="{FFF551C0-0E9C-49A9-91E6-7883BB103552}" destId="{5FF9A2FD-03DB-4DA3-9FBD-D39117D6F8E8}" srcOrd="0" destOrd="1" presId="urn:microsoft.com/office/officeart/2005/8/layout/process3"/>
    <dgm:cxn modelId="{EC1611C2-CA73-43DE-ACAB-8901EAF67A6A}" type="presOf" srcId="{2BE15DF8-2278-4B5B-837D-D6E2BE65DEBD}" destId="{9FF0B529-4CA0-4FFC-AEAF-6DEC580A15DF}" srcOrd="0" destOrd="0" presId="urn:microsoft.com/office/officeart/2005/8/layout/process3"/>
    <dgm:cxn modelId="{90625FC2-5F76-4F75-BEED-7DFED1CD6C72}" type="presOf" srcId="{9547CD45-130A-4BF3-83F8-C36C4D491E9B}" destId="{123CB328-2A92-4E91-8570-1ADE3C3F683A}" srcOrd="0" destOrd="4" presId="urn:microsoft.com/office/officeart/2005/8/layout/process3"/>
    <dgm:cxn modelId="{4BB68BC8-DBB3-4182-83C6-22B301E554F4}" type="presOf" srcId="{60FA1954-CBD2-46D8-A5DF-DD562BB94111}" destId="{C5A714CB-4597-481F-A9E8-89C00EC0E51C}" srcOrd="0" destOrd="0" presId="urn:microsoft.com/office/officeart/2005/8/layout/process3"/>
    <dgm:cxn modelId="{EB6B49D5-C5B0-4AC0-B27D-2D6B76E12E16}" srcId="{8A9BF40C-FF53-4AC4-B0EE-502BEB836821}" destId="{60FA1954-CBD2-46D8-A5DF-DD562BB94111}" srcOrd="2" destOrd="0" parTransId="{EA2410C2-ADB2-43DD-AE1A-1E40D699D08F}" sibTransId="{1205A688-D7A2-4B25-B88D-4219EA1831F4}"/>
    <dgm:cxn modelId="{F8AB75D9-B9CF-4B07-A278-763F9464E296}" srcId="{8A9BF40C-FF53-4AC4-B0EE-502BEB836821}" destId="{76146DE7-1C1C-425E-B677-6CC0C63B6797}" srcOrd="0" destOrd="0" parTransId="{DC125613-EB57-4BF4-855C-EB1BEC8BFE38}" sibTransId="{2BE15DF8-2278-4B5B-837D-D6E2BE65DEBD}"/>
    <dgm:cxn modelId="{04BC5ADD-2193-4DEF-ABFB-6FC1AD26EAA0}" type="presOf" srcId="{1205A688-D7A2-4B25-B88D-4219EA1831F4}" destId="{5B73E882-9DC3-4921-B7E7-7AD341F4164A}" srcOrd="0" destOrd="0" presId="urn:microsoft.com/office/officeart/2005/8/layout/process3"/>
    <dgm:cxn modelId="{E5E293DD-7C1D-4174-A828-1F56E56DE83A}" srcId="{8735F67E-A073-4620-9535-55F19E397732}" destId="{F5672786-A7CB-4AA8-B276-38C6860B85A6}" srcOrd="1" destOrd="0" parTransId="{41F15B95-7B13-46D0-BB7A-17C7A54BEC03}" sibTransId="{0B1F2CEE-1511-4B6B-944E-9BF42820D833}"/>
    <dgm:cxn modelId="{F55512DF-9FA4-4DFB-885B-5A6CA633172C}" srcId="{76146DE7-1C1C-425E-B677-6CC0C63B6797}" destId="{B945919B-3F34-45E9-B215-3C4D76278779}" srcOrd="3" destOrd="0" parTransId="{540C1D5D-AE37-4763-836A-8CFA469DD5CF}" sibTransId="{915026DF-AD06-461A-B6D8-CB25388CB62F}"/>
    <dgm:cxn modelId="{11C227EC-0612-470F-990E-3EE05B36AE30}" type="presOf" srcId="{0FB5142E-E57D-4D67-BC59-0A59B5CE5E8C}" destId="{5FF9A2FD-03DB-4DA3-9FBD-D39117D6F8E8}" srcOrd="0" destOrd="0" presId="urn:microsoft.com/office/officeart/2005/8/layout/process3"/>
    <dgm:cxn modelId="{C0AADBEE-A5D8-47AA-A280-56E52B7A20A4}" srcId="{76146DE7-1C1C-425E-B677-6CC0C63B6797}" destId="{9547CD45-130A-4BF3-83F8-C36C4D491E9B}" srcOrd="4" destOrd="0" parTransId="{052E55C1-BD1A-4BB3-91D4-9597BAFD6BEC}" sibTransId="{A1DB105A-A935-401A-81E2-A122B081A4DB}"/>
    <dgm:cxn modelId="{47BCEBF1-9351-46DF-98B5-73DB30817692}" type="presOf" srcId="{84C9D734-EBB2-43FA-AEB2-98A944D401EC}" destId="{44655A15-A789-418D-8861-950FB6FD8FA7}" srcOrd="1" destOrd="0" presId="urn:microsoft.com/office/officeart/2005/8/layout/process3"/>
    <dgm:cxn modelId="{7A1B3EF5-CEB0-4D6F-8412-E4190F7CFD41}" type="presOf" srcId="{A787982E-F58C-4982-B284-622501D7E85A}" destId="{5FF9A2FD-03DB-4DA3-9FBD-D39117D6F8E8}" srcOrd="0" destOrd="3" presId="urn:microsoft.com/office/officeart/2005/8/layout/process3"/>
    <dgm:cxn modelId="{C003DCF7-09EA-4198-977F-83D3946E2386}" srcId="{84C9D734-EBB2-43FA-AEB2-98A944D401EC}" destId="{A787982E-F58C-4982-B284-622501D7E85A}" srcOrd="3" destOrd="0" parTransId="{4EA61170-9235-40D4-BC43-DCFC7C4A7190}" sibTransId="{21F85330-6243-40C4-8DE1-7471BDFC6D82}"/>
    <dgm:cxn modelId="{EEF9AAF9-3943-4E8D-8AF3-73F9CF27CAA7}" srcId="{76146DE7-1C1C-425E-B677-6CC0C63B6797}" destId="{5A70C672-7DED-443D-8CE9-62F80F50BBA9}" srcOrd="2" destOrd="0" parTransId="{6EDE449E-AC67-48D1-8AA5-733EA07FB2BE}" sibTransId="{AD07337B-E9C4-4DE4-8C5C-FEB8423710BE}"/>
    <dgm:cxn modelId="{36806EFA-9701-4AD7-8542-5E7D43C379BE}" type="presParOf" srcId="{A350FF67-A486-4233-906C-845330B4617B}" destId="{97275D0E-2E19-40BE-8C43-677391BB43ED}" srcOrd="0" destOrd="0" presId="urn:microsoft.com/office/officeart/2005/8/layout/process3"/>
    <dgm:cxn modelId="{707CD304-7788-476D-A70D-6A0B76301D79}" type="presParOf" srcId="{97275D0E-2E19-40BE-8C43-677391BB43ED}" destId="{D6AB4A26-076C-4677-8CDA-245D8116F4CC}" srcOrd="0" destOrd="0" presId="urn:microsoft.com/office/officeart/2005/8/layout/process3"/>
    <dgm:cxn modelId="{CDCC0DAD-E245-4E0D-B52F-AFCC7FDBE6B3}" type="presParOf" srcId="{97275D0E-2E19-40BE-8C43-677391BB43ED}" destId="{FDC352D3-757F-488A-B295-DDAE3004A6CD}" srcOrd="1" destOrd="0" presId="urn:microsoft.com/office/officeart/2005/8/layout/process3"/>
    <dgm:cxn modelId="{9897B3F2-4D48-47E7-8AD2-9D6DD9C6AECA}" type="presParOf" srcId="{97275D0E-2E19-40BE-8C43-677391BB43ED}" destId="{123CB328-2A92-4E91-8570-1ADE3C3F683A}" srcOrd="2" destOrd="0" presId="urn:microsoft.com/office/officeart/2005/8/layout/process3"/>
    <dgm:cxn modelId="{F5B03278-2E55-46BD-BBF3-E307096E8527}" type="presParOf" srcId="{A350FF67-A486-4233-906C-845330B4617B}" destId="{9FF0B529-4CA0-4FFC-AEAF-6DEC580A15DF}" srcOrd="1" destOrd="0" presId="urn:microsoft.com/office/officeart/2005/8/layout/process3"/>
    <dgm:cxn modelId="{29D5863D-5EC8-4E27-9D19-E5701D595EF7}" type="presParOf" srcId="{9FF0B529-4CA0-4FFC-AEAF-6DEC580A15DF}" destId="{8818FB15-351B-4DC9-9246-CBB2551441E5}" srcOrd="0" destOrd="0" presId="urn:microsoft.com/office/officeart/2005/8/layout/process3"/>
    <dgm:cxn modelId="{08ACA667-C3CA-40A3-A434-E4EE41AB0D8A}" type="presParOf" srcId="{A350FF67-A486-4233-906C-845330B4617B}" destId="{D85C9FE3-AD49-4335-AC70-13E284C92937}" srcOrd="2" destOrd="0" presId="urn:microsoft.com/office/officeart/2005/8/layout/process3"/>
    <dgm:cxn modelId="{D23E2548-13FA-4EDF-BC97-929838318F33}" type="presParOf" srcId="{D85C9FE3-AD49-4335-AC70-13E284C92937}" destId="{CEFD3C8C-A5DE-4AB9-8ACF-89463137E099}" srcOrd="0" destOrd="0" presId="urn:microsoft.com/office/officeart/2005/8/layout/process3"/>
    <dgm:cxn modelId="{2D7B0993-1076-42C3-9ECF-1FBDE868D342}" type="presParOf" srcId="{D85C9FE3-AD49-4335-AC70-13E284C92937}" destId="{6F1CCA4E-CEBE-41C1-9665-8F500D484B03}" srcOrd="1" destOrd="0" presId="urn:microsoft.com/office/officeart/2005/8/layout/process3"/>
    <dgm:cxn modelId="{2EA24B67-18B3-4441-910B-D0306CFAFD80}" type="presParOf" srcId="{D85C9FE3-AD49-4335-AC70-13E284C92937}" destId="{A207C21A-3353-4896-B463-BA39F0D8DAF5}" srcOrd="2" destOrd="0" presId="urn:microsoft.com/office/officeart/2005/8/layout/process3"/>
    <dgm:cxn modelId="{F80B35FD-552C-4A06-A6B7-42556C5E8183}" type="presParOf" srcId="{A350FF67-A486-4233-906C-845330B4617B}" destId="{C33B82A5-E187-4925-9BFA-84EC1B491744}" srcOrd="3" destOrd="0" presId="urn:microsoft.com/office/officeart/2005/8/layout/process3"/>
    <dgm:cxn modelId="{62DBAD00-C6FC-4DBB-9622-DEE797B2F84C}" type="presParOf" srcId="{C33B82A5-E187-4925-9BFA-84EC1B491744}" destId="{A8770446-DA55-4210-8948-E572CB4190DA}" srcOrd="0" destOrd="0" presId="urn:microsoft.com/office/officeart/2005/8/layout/process3"/>
    <dgm:cxn modelId="{5355D955-D3B0-4353-9306-4DDA123CBC8E}" type="presParOf" srcId="{A350FF67-A486-4233-906C-845330B4617B}" destId="{80891F19-CF45-4CE4-ADE9-43C6D65F47EC}" srcOrd="4" destOrd="0" presId="urn:microsoft.com/office/officeart/2005/8/layout/process3"/>
    <dgm:cxn modelId="{4CEBD73E-A155-4485-8CA6-B71118DC69AE}" type="presParOf" srcId="{80891F19-CF45-4CE4-ADE9-43C6D65F47EC}" destId="{C5A714CB-4597-481F-A9E8-89C00EC0E51C}" srcOrd="0" destOrd="0" presId="urn:microsoft.com/office/officeart/2005/8/layout/process3"/>
    <dgm:cxn modelId="{6C7EA96D-93DF-4AB4-8A50-30EFEBAA6CEA}" type="presParOf" srcId="{80891F19-CF45-4CE4-ADE9-43C6D65F47EC}" destId="{14DD5C90-B696-47B2-8E31-0A94B6AAA2AE}" srcOrd="1" destOrd="0" presId="urn:microsoft.com/office/officeart/2005/8/layout/process3"/>
    <dgm:cxn modelId="{EEEA4265-9E92-4515-B37F-24F0A110EBCE}" type="presParOf" srcId="{80891F19-CF45-4CE4-ADE9-43C6D65F47EC}" destId="{A76B15D3-A814-4E14-A0FA-06E82B167B76}" srcOrd="2" destOrd="0" presId="urn:microsoft.com/office/officeart/2005/8/layout/process3"/>
    <dgm:cxn modelId="{6C7D362E-78D6-4E91-979E-70784217FF22}" type="presParOf" srcId="{A350FF67-A486-4233-906C-845330B4617B}" destId="{5B73E882-9DC3-4921-B7E7-7AD341F4164A}" srcOrd="5" destOrd="0" presId="urn:microsoft.com/office/officeart/2005/8/layout/process3"/>
    <dgm:cxn modelId="{46128D63-3CA9-449E-999E-32A3F31A52EC}" type="presParOf" srcId="{5B73E882-9DC3-4921-B7E7-7AD341F4164A}" destId="{B0ED01AC-A619-4A91-BD4C-BD9ED44739B4}" srcOrd="0" destOrd="0" presId="urn:microsoft.com/office/officeart/2005/8/layout/process3"/>
    <dgm:cxn modelId="{9AC76D66-15AE-4423-BD04-3FE4CD6B08A4}" type="presParOf" srcId="{A350FF67-A486-4233-906C-845330B4617B}" destId="{BFC902B2-3548-401D-BD9D-D7BC677D3B3F}" srcOrd="6" destOrd="0" presId="urn:microsoft.com/office/officeart/2005/8/layout/process3"/>
    <dgm:cxn modelId="{E61A583B-0231-413B-A78B-F2F224BD49E7}" type="presParOf" srcId="{BFC902B2-3548-401D-BD9D-D7BC677D3B3F}" destId="{96403050-59A2-47C5-9068-CACF90156F1E}" srcOrd="0" destOrd="0" presId="urn:microsoft.com/office/officeart/2005/8/layout/process3"/>
    <dgm:cxn modelId="{24458512-70BE-438E-BBE3-9ABA73CF6857}" type="presParOf" srcId="{BFC902B2-3548-401D-BD9D-D7BC677D3B3F}" destId="{44655A15-A789-418D-8861-950FB6FD8FA7}" srcOrd="1" destOrd="0" presId="urn:microsoft.com/office/officeart/2005/8/layout/process3"/>
    <dgm:cxn modelId="{E7B62F91-AC61-47FB-AE65-BC06EAA795FD}" type="presParOf" srcId="{BFC902B2-3548-401D-BD9D-D7BC677D3B3F}" destId="{5FF9A2FD-03DB-4DA3-9FBD-D39117D6F8E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C758176-1DC9-4976-AD05-7698B9C04E52}" type="doc">
      <dgm:prSet loTypeId="urn:microsoft.com/office/officeart/2005/8/layout/hProcess7" loCatId="list" qsTypeId="urn:microsoft.com/office/officeart/2005/8/quickstyle/3d4" qsCatId="3D" csTypeId="urn:microsoft.com/office/officeart/2005/8/colors/accent4_1" csCatId="accent4" phldr="1"/>
      <dgm:spPr/>
      <dgm:t>
        <a:bodyPr/>
        <a:lstStyle/>
        <a:p>
          <a:endParaRPr lang="en-US"/>
        </a:p>
      </dgm:t>
    </dgm:pt>
    <dgm:pt modelId="{0E80BFA3-CAEA-48D7-8B18-E75BB5EA95FD}">
      <dgm:prSet phldrT="[Text]" custT="1"/>
      <dgm:spPr/>
      <dgm:t>
        <a:bodyPr/>
        <a:lstStyle/>
        <a:p>
          <a:r>
            <a:rPr lang="en-US" sz="2000" dirty="0">
              <a:solidFill>
                <a:schemeClr val="accent1">
                  <a:lumMod val="75000"/>
                </a:schemeClr>
              </a:solidFill>
              <a:latin typeface="+mj-lt"/>
            </a:rPr>
            <a:t>Level 1</a:t>
          </a:r>
        </a:p>
      </dgm:t>
    </dgm:pt>
    <dgm:pt modelId="{60D65BE3-ED4B-4996-9A70-434B77BF4D43}" type="parTrans" cxnId="{FDBE2CA5-A52F-41A2-900A-C9B07161D444}">
      <dgm:prSet/>
      <dgm:spPr/>
      <dgm:t>
        <a:bodyPr/>
        <a:lstStyle/>
        <a:p>
          <a:endParaRPr lang="en-US" sz="1600">
            <a:solidFill>
              <a:schemeClr val="bg2">
                <a:lumMod val="25000"/>
              </a:schemeClr>
            </a:solidFill>
            <a:latin typeface="+mj-lt"/>
          </a:endParaRPr>
        </a:p>
      </dgm:t>
    </dgm:pt>
    <dgm:pt modelId="{FB1891E8-5D5F-4CDE-A441-031FAEA31A45}" type="sibTrans" cxnId="{FDBE2CA5-A52F-41A2-900A-C9B07161D444}">
      <dgm:prSet/>
      <dgm:spPr/>
      <dgm:t>
        <a:bodyPr/>
        <a:lstStyle/>
        <a:p>
          <a:endParaRPr lang="en-US" sz="1600">
            <a:solidFill>
              <a:schemeClr val="bg2">
                <a:lumMod val="25000"/>
              </a:schemeClr>
            </a:solidFill>
            <a:latin typeface="+mj-lt"/>
          </a:endParaRPr>
        </a:p>
      </dgm:t>
    </dgm:pt>
    <dgm:pt modelId="{48D0F710-B337-49D6-9B68-2F170FDFCA2F}">
      <dgm:prSet phldrT="[Text]" custT="1"/>
      <dgm:spPr/>
      <dgm:t>
        <a:bodyPr/>
        <a:lstStyle/>
        <a:p>
          <a:pPr>
            <a:buFont typeface="Wingdings" panose="05000000000000000000" pitchFamily="2" charset="2"/>
            <a:buChar char="§"/>
          </a:pPr>
          <a:r>
            <a:rPr lang="en-US" sz="1600" dirty="0">
              <a:latin typeface="+mj-lt"/>
            </a:rPr>
            <a:t>- Identify KPIs for utility, adoption and adherence of a process</a:t>
          </a:r>
        </a:p>
        <a:p>
          <a:pPr>
            <a:buFont typeface="Wingdings" panose="05000000000000000000" pitchFamily="2" charset="2"/>
            <a:buChar char="§"/>
          </a:pPr>
          <a:r>
            <a:rPr lang="en-US" sz="1600" dirty="0">
              <a:latin typeface="+mj-lt"/>
            </a:rPr>
            <a:t>- Use version control &amp; Git repositories</a:t>
          </a:r>
        </a:p>
      </dgm:t>
    </dgm:pt>
    <dgm:pt modelId="{4576CCB0-F248-4F1A-936B-1EC9A856355D}" type="parTrans" cxnId="{173398DB-1801-4274-BD5D-EB5B823CA189}">
      <dgm:prSet/>
      <dgm:spPr/>
      <dgm:t>
        <a:bodyPr/>
        <a:lstStyle/>
        <a:p>
          <a:endParaRPr lang="en-US" sz="1600">
            <a:solidFill>
              <a:schemeClr val="bg2">
                <a:lumMod val="25000"/>
              </a:schemeClr>
            </a:solidFill>
            <a:latin typeface="+mj-lt"/>
          </a:endParaRPr>
        </a:p>
      </dgm:t>
    </dgm:pt>
    <dgm:pt modelId="{F7E38758-5F0B-46B7-BDED-7F5C0ECFFF3C}" type="sibTrans" cxnId="{173398DB-1801-4274-BD5D-EB5B823CA189}">
      <dgm:prSet/>
      <dgm:spPr/>
      <dgm:t>
        <a:bodyPr/>
        <a:lstStyle/>
        <a:p>
          <a:endParaRPr lang="en-US" sz="1600">
            <a:solidFill>
              <a:schemeClr val="bg2">
                <a:lumMod val="25000"/>
              </a:schemeClr>
            </a:solidFill>
            <a:latin typeface="+mj-lt"/>
          </a:endParaRPr>
        </a:p>
      </dgm:t>
    </dgm:pt>
    <dgm:pt modelId="{92E51CFA-EFE4-4463-874E-92F13729CF20}">
      <dgm:prSet phldrT="[Text]" custT="1"/>
      <dgm:spPr/>
      <dgm:t>
        <a:bodyPr/>
        <a:lstStyle/>
        <a:p>
          <a:r>
            <a:rPr lang="en-US" sz="2000" dirty="0">
              <a:solidFill>
                <a:srgbClr val="CCCC00"/>
              </a:solidFill>
              <a:latin typeface="+mj-lt"/>
            </a:rPr>
            <a:t>Leve 3</a:t>
          </a:r>
        </a:p>
      </dgm:t>
    </dgm:pt>
    <dgm:pt modelId="{AAE841EE-2043-41D7-B366-24990DF45124}" type="parTrans" cxnId="{D76D022B-57BC-4691-9215-C7F0681DB205}">
      <dgm:prSet/>
      <dgm:spPr/>
      <dgm:t>
        <a:bodyPr/>
        <a:lstStyle/>
        <a:p>
          <a:endParaRPr lang="en-US" sz="1600">
            <a:solidFill>
              <a:schemeClr val="bg2">
                <a:lumMod val="25000"/>
              </a:schemeClr>
            </a:solidFill>
            <a:latin typeface="+mj-lt"/>
          </a:endParaRPr>
        </a:p>
      </dgm:t>
    </dgm:pt>
    <dgm:pt modelId="{C8064C87-04EA-4EE4-95C3-7245507AB2B9}" type="sibTrans" cxnId="{D76D022B-57BC-4691-9215-C7F0681DB205}">
      <dgm:prSet/>
      <dgm:spPr/>
      <dgm:t>
        <a:bodyPr/>
        <a:lstStyle/>
        <a:p>
          <a:endParaRPr lang="en-US" sz="1600">
            <a:solidFill>
              <a:schemeClr val="bg2">
                <a:lumMod val="25000"/>
              </a:schemeClr>
            </a:solidFill>
            <a:latin typeface="+mj-lt"/>
          </a:endParaRPr>
        </a:p>
      </dgm:t>
    </dgm:pt>
    <dgm:pt modelId="{905BD0C0-B9B7-4F78-A050-E357901B43D1}">
      <dgm:prSet phldrT="[Text]" custT="1"/>
      <dgm:spPr/>
      <dgm:t>
        <a:bodyPr/>
        <a:lstStyle/>
        <a:p>
          <a:r>
            <a:rPr lang="en-US" sz="1600" baseline="0" dirty="0">
              <a:latin typeface="+mj-lt"/>
            </a:rPr>
            <a:t>- Develop E2E worked-out templates for reuse</a:t>
          </a:r>
        </a:p>
        <a:p>
          <a:r>
            <a:rPr lang="en-US" sz="1600" dirty="0">
              <a:latin typeface="+mj-lt"/>
            </a:rPr>
            <a:t>- Link</a:t>
          </a:r>
          <a:r>
            <a:rPr lang="en-US" sz="1600" baseline="0" dirty="0">
              <a:latin typeface="+mj-lt"/>
            </a:rPr>
            <a:t> git branch with work items</a:t>
          </a:r>
          <a:endParaRPr lang="en-US" sz="1600" dirty="0">
            <a:latin typeface="+mj-lt"/>
          </a:endParaRPr>
        </a:p>
      </dgm:t>
    </dgm:pt>
    <dgm:pt modelId="{2FFBF695-E1E5-4883-AD07-606D78FD29D8}" type="parTrans" cxnId="{B450AF91-8A18-4960-B5BF-71CC44F9D01D}">
      <dgm:prSet/>
      <dgm:spPr/>
      <dgm:t>
        <a:bodyPr/>
        <a:lstStyle/>
        <a:p>
          <a:endParaRPr lang="en-US" sz="1600">
            <a:solidFill>
              <a:schemeClr val="bg2">
                <a:lumMod val="25000"/>
              </a:schemeClr>
            </a:solidFill>
            <a:latin typeface="+mj-lt"/>
          </a:endParaRPr>
        </a:p>
      </dgm:t>
    </dgm:pt>
    <dgm:pt modelId="{4B346007-316E-4D79-930A-911C59B97E9E}" type="sibTrans" cxnId="{B450AF91-8A18-4960-B5BF-71CC44F9D01D}">
      <dgm:prSet/>
      <dgm:spPr/>
      <dgm:t>
        <a:bodyPr/>
        <a:lstStyle/>
        <a:p>
          <a:endParaRPr lang="en-US" sz="1600">
            <a:solidFill>
              <a:schemeClr val="bg2">
                <a:lumMod val="25000"/>
              </a:schemeClr>
            </a:solidFill>
            <a:latin typeface="+mj-lt"/>
          </a:endParaRPr>
        </a:p>
      </dgm:t>
    </dgm:pt>
    <dgm:pt modelId="{2975B574-A344-4490-A592-FD26F89D57FD}">
      <dgm:prSet phldrT="[Text]" custT="1"/>
      <dgm:spPr/>
      <dgm:t>
        <a:bodyPr/>
        <a:lstStyle/>
        <a:p>
          <a:r>
            <a:rPr lang="en-US" sz="2000" dirty="0">
              <a:solidFill>
                <a:srgbClr val="00B050"/>
              </a:solidFill>
              <a:latin typeface="+mj-lt"/>
            </a:rPr>
            <a:t>Level 4</a:t>
          </a:r>
        </a:p>
      </dgm:t>
    </dgm:pt>
    <dgm:pt modelId="{8E9A6708-07E0-4F2D-B565-DB6A9A4ECB71}" type="parTrans" cxnId="{59EA4F63-7271-4108-B554-7FF9306B166C}">
      <dgm:prSet/>
      <dgm:spPr/>
      <dgm:t>
        <a:bodyPr/>
        <a:lstStyle/>
        <a:p>
          <a:endParaRPr lang="en-US" sz="1600">
            <a:solidFill>
              <a:schemeClr val="bg2">
                <a:lumMod val="25000"/>
              </a:schemeClr>
            </a:solidFill>
            <a:latin typeface="+mj-lt"/>
          </a:endParaRPr>
        </a:p>
      </dgm:t>
    </dgm:pt>
    <dgm:pt modelId="{3A14724C-F15F-4C48-B88E-6FE64F05EB7C}" type="sibTrans" cxnId="{59EA4F63-7271-4108-B554-7FF9306B166C}">
      <dgm:prSet/>
      <dgm:spPr/>
      <dgm:t>
        <a:bodyPr/>
        <a:lstStyle/>
        <a:p>
          <a:endParaRPr lang="en-US" sz="1600">
            <a:solidFill>
              <a:schemeClr val="bg2">
                <a:lumMod val="25000"/>
              </a:schemeClr>
            </a:solidFill>
            <a:latin typeface="+mj-lt"/>
          </a:endParaRPr>
        </a:p>
      </dgm:t>
    </dgm:pt>
    <dgm:pt modelId="{B9503A55-8AE3-437F-A930-6100B33E73E3}">
      <dgm:prSet phldrT="[Text]" custT="1"/>
      <dgm:spPr/>
      <dgm:t>
        <a:bodyPr/>
        <a:lstStyle/>
        <a:p>
          <a:r>
            <a:rPr lang="en-US" sz="1600" baseline="0" dirty="0">
              <a:latin typeface="+mj-lt"/>
            </a:rPr>
            <a:t>- Develop automated testing framework</a:t>
          </a:r>
        </a:p>
        <a:p>
          <a:r>
            <a:rPr lang="en-US" sz="1600" dirty="0">
              <a:latin typeface="+mj-lt"/>
            </a:rPr>
            <a:t>- Develop automated CI/CD</a:t>
          </a:r>
        </a:p>
      </dgm:t>
    </dgm:pt>
    <dgm:pt modelId="{E8195891-079F-4847-97B7-A8BD1A3950D9}" type="parTrans" cxnId="{B781006C-6AC8-4CB9-B43F-F35403485A74}">
      <dgm:prSet/>
      <dgm:spPr/>
      <dgm:t>
        <a:bodyPr/>
        <a:lstStyle/>
        <a:p>
          <a:endParaRPr lang="en-US" sz="1600">
            <a:solidFill>
              <a:schemeClr val="bg2">
                <a:lumMod val="25000"/>
              </a:schemeClr>
            </a:solidFill>
            <a:latin typeface="+mj-lt"/>
          </a:endParaRPr>
        </a:p>
      </dgm:t>
    </dgm:pt>
    <dgm:pt modelId="{1110B75C-D70C-4F89-8E34-2DC969428632}" type="sibTrans" cxnId="{B781006C-6AC8-4CB9-B43F-F35403485A74}">
      <dgm:prSet/>
      <dgm:spPr/>
      <dgm:t>
        <a:bodyPr/>
        <a:lstStyle/>
        <a:p>
          <a:endParaRPr lang="en-US" sz="1600">
            <a:solidFill>
              <a:schemeClr val="bg2">
                <a:lumMod val="25000"/>
              </a:schemeClr>
            </a:solidFill>
            <a:latin typeface="+mj-lt"/>
          </a:endParaRPr>
        </a:p>
      </dgm:t>
    </dgm:pt>
    <dgm:pt modelId="{613D2F0A-866A-40D4-96C7-E9D86D3629EA}">
      <dgm:prSet phldrT="[Text]" custT="1"/>
      <dgm:spPr/>
      <dgm:t>
        <a:bodyPr/>
        <a:lstStyle/>
        <a:p>
          <a:r>
            <a:rPr lang="en-US" sz="2000" dirty="0">
              <a:solidFill>
                <a:schemeClr val="accent2">
                  <a:lumMod val="75000"/>
                </a:schemeClr>
              </a:solidFill>
              <a:latin typeface="+mj-lt"/>
            </a:rPr>
            <a:t>Level 2</a:t>
          </a:r>
        </a:p>
      </dgm:t>
    </dgm:pt>
    <dgm:pt modelId="{6293300F-AE15-481C-9C5C-ACFD1A9E6B37}" type="parTrans" cxnId="{3D2CC653-1594-4EED-805B-4DE5A3A70C75}">
      <dgm:prSet/>
      <dgm:spPr/>
      <dgm:t>
        <a:bodyPr/>
        <a:lstStyle/>
        <a:p>
          <a:endParaRPr lang="en-US" sz="1600">
            <a:solidFill>
              <a:schemeClr val="bg2">
                <a:lumMod val="25000"/>
              </a:schemeClr>
            </a:solidFill>
            <a:latin typeface="+mj-lt"/>
          </a:endParaRPr>
        </a:p>
      </dgm:t>
    </dgm:pt>
    <dgm:pt modelId="{F528FBAE-A737-44AE-9FDC-DEE11C69F2BC}" type="sibTrans" cxnId="{3D2CC653-1594-4EED-805B-4DE5A3A70C75}">
      <dgm:prSet/>
      <dgm:spPr/>
      <dgm:t>
        <a:bodyPr/>
        <a:lstStyle/>
        <a:p>
          <a:endParaRPr lang="en-US" sz="1600">
            <a:solidFill>
              <a:schemeClr val="bg2">
                <a:lumMod val="25000"/>
              </a:schemeClr>
            </a:solidFill>
            <a:latin typeface="+mj-lt"/>
          </a:endParaRPr>
        </a:p>
      </dgm:t>
    </dgm:pt>
    <dgm:pt modelId="{A4D5FFC4-9376-4006-A275-6A325849E0E1}">
      <dgm:prSet phldrT="[Text]" custT="1"/>
      <dgm:spPr/>
      <dgm:t>
        <a:bodyPr/>
        <a:lstStyle/>
        <a:p>
          <a:r>
            <a:rPr lang="en-US" sz="1600" dirty="0">
              <a:latin typeface="+mj-lt"/>
            </a:rPr>
            <a:t>- Customize </a:t>
          </a:r>
          <a:r>
            <a:rPr lang="en-US" sz="1600" baseline="0" dirty="0">
              <a:latin typeface="+mj-lt"/>
            </a:rPr>
            <a:t>templates to fit team needs</a:t>
          </a:r>
        </a:p>
        <a:p>
          <a:r>
            <a:rPr lang="en-US" sz="1600" baseline="0" dirty="0">
              <a:latin typeface="+mj-lt"/>
            </a:rPr>
            <a:t>- Create shared team utility repo (like IDEAR, AMAR)</a:t>
          </a:r>
          <a:endParaRPr lang="en-US" sz="1600" dirty="0">
            <a:latin typeface="+mj-lt"/>
          </a:endParaRPr>
        </a:p>
      </dgm:t>
    </dgm:pt>
    <dgm:pt modelId="{1C5BC914-9F99-4A3C-8850-60EA742D5930}" type="parTrans" cxnId="{63A7F32D-C2BD-4A7C-93E1-734F93528C7A}">
      <dgm:prSet/>
      <dgm:spPr/>
      <dgm:t>
        <a:bodyPr/>
        <a:lstStyle/>
        <a:p>
          <a:endParaRPr lang="en-US" sz="1600">
            <a:solidFill>
              <a:schemeClr val="bg2">
                <a:lumMod val="25000"/>
              </a:schemeClr>
            </a:solidFill>
            <a:latin typeface="+mj-lt"/>
          </a:endParaRPr>
        </a:p>
      </dgm:t>
    </dgm:pt>
    <dgm:pt modelId="{CE1E2A70-4878-4759-A305-AAE6179FA572}" type="sibTrans" cxnId="{63A7F32D-C2BD-4A7C-93E1-734F93528C7A}">
      <dgm:prSet/>
      <dgm:spPr/>
      <dgm:t>
        <a:bodyPr/>
        <a:lstStyle/>
        <a:p>
          <a:endParaRPr lang="en-US" sz="1600">
            <a:solidFill>
              <a:schemeClr val="bg2">
                <a:lumMod val="25000"/>
              </a:schemeClr>
            </a:solidFill>
            <a:latin typeface="+mj-lt"/>
          </a:endParaRPr>
        </a:p>
      </dgm:t>
    </dgm:pt>
    <dgm:pt modelId="{2987A3C1-7926-4372-9B5C-8BFA3365B584}">
      <dgm:prSet custT="1"/>
      <dgm:spPr/>
      <dgm:t>
        <a:bodyPr/>
        <a:lstStyle/>
        <a:p>
          <a:pPr>
            <a:buFont typeface="Wingdings" panose="05000000000000000000" pitchFamily="2" charset="2"/>
            <a:buChar char="§"/>
          </a:pPr>
          <a:r>
            <a:rPr lang="en-US" sz="1600" dirty="0">
              <a:latin typeface="+mj-lt"/>
            </a:rPr>
            <a:t>- Standardize repository structure &amp; location</a:t>
          </a:r>
          <a:endParaRPr lang="en-US" sz="1600" baseline="0" dirty="0">
            <a:latin typeface="+mj-lt"/>
          </a:endParaRPr>
        </a:p>
      </dgm:t>
    </dgm:pt>
    <dgm:pt modelId="{5229DCC1-71A5-435E-958E-F7B79A1D7C23}" type="parTrans" cxnId="{BD2284AB-EEE0-4D55-A2E2-D821BC16D46B}">
      <dgm:prSet/>
      <dgm:spPr/>
      <dgm:t>
        <a:bodyPr/>
        <a:lstStyle/>
        <a:p>
          <a:endParaRPr lang="en-US" sz="1600">
            <a:solidFill>
              <a:schemeClr val="bg2">
                <a:lumMod val="25000"/>
              </a:schemeClr>
            </a:solidFill>
            <a:latin typeface="+mj-lt"/>
          </a:endParaRPr>
        </a:p>
      </dgm:t>
    </dgm:pt>
    <dgm:pt modelId="{59751CFA-43AA-4655-B7AB-3DF1F5F1802A}" type="sibTrans" cxnId="{BD2284AB-EEE0-4D55-A2E2-D821BC16D46B}">
      <dgm:prSet/>
      <dgm:spPr/>
      <dgm:t>
        <a:bodyPr/>
        <a:lstStyle/>
        <a:p>
          <a:endParaRPr lang="en-US" sz="1600">
            <a:solidFill>
              <a:schemeClr val="bg2">
                <a:lumMod val="25000"/>
              </a:schemeClr>
            </a:solidFill>
            <a:latin typeface="+mj-lt"/>
          </a:endParaRPr>
        </a:p>
      </dgm:t>
    </dgm:pt>
    <dgm:pt modelId="{3C5F6D76-86DB-4D2D-BF17-39B59F932715}">
      <dgm:prSet custT="1"/>
      <dgm:spPr/>
      <dgm:t>
        <a:bodyPr/>
        <a:lstStyle/>
        <a:p>
          <a:pPr>
            <a:buFont typeface="Wingdings" panose="05000000000000000000" pitchFamily="2" charset="2"/>
            <a:buChar char="§"/>
          </a:pPr>
          <a:r>
            <a:rPr lang="en-US" sz="1600" baseline="0" dirty="0">
              <a:latin typeface="+mj-lt"/>
            </a:rPr>
            <a:t>- Standardized templates like project charter, exit reports &amp; location (e.g. SharePoint)</a:t>
          </a:r>
        </a:p>
      </dgm:t>
    </dgm:pt>
    <dgm:pt modelId="{84B2E942-C97E-4F64-8374-9DC909130885}" type="parTrans" cxnId="{15EF4333-D5D5-446C-9012-06A00116A84D}">
      <dgm:prSet/>
      <dgm:spPr/>
      <dgm:t>
        <a:bodyPr/>
        <a:lstStyle/>
        <a:p>
          <a:endParaRPr lang="en-US" sz="1600">
            <a:solidFill>
              <a:schemeClr val="bg2">
                <a:lumMod val="25000"/>
              </a:schemeClr>
            </a:solidFill>
            <a:latin typeface="+mj-lt"/>
          </a:endParaRPr>
        </a:p>
      </dgm:t>
    </dgm:pt>
    <dgm:pt modelId="{A823EE87-3545-43E6-B2E7-1723FB2938F9}" type="sibTrans" cxnId="{15EF4333-D5D5-446C-9012-06A00116A84D}">
      <dgm:prSet/>
      <dgm:spPr/>
      <dgm:t>
        <a:bodyPr/>
        <a:lstStyle/>
        <a:p>
          <a:endParaRPr lang="en-US" sz="1600">
            <a:solidFill>
              <a:schemeClr val="bg2">
                <a:lumMod val="25000"/>
              </a:schemeClr>
            </a:solidFill>
            <a:latin typeface="+mj-lt"/>
          </a:endParaRPr>
        </a:p>
      </dgm:t>
    </dgm:pt>
    <dgm:pt modelId="{52F68608-F196-409F-A83F-27F560F4407B}">
      <dgm:prSet custT="1"/>
      <dgm:spPr/>
      <dgm:t>
        <a:bodyPr/>
        <a:lstStyle/>
        <a:p>
          <a:pPr>
            <a:buFont typeface="Wingdings" panose="05000000000000000000" pitchFamily="2" charset="2"/>
            <a:buChar char="§"/>
          </a:pPr>
          <a:r>
            <a:rPr lang="en-US" sz="1600" baseline="0" dirty="0">
              <a:latin typeface="+mj-lt"/>
            </a:rPr>
            <a:t>- Planning, tracking &amp; reporting of work items – Informs stages</a:t>
          </a:r>
          <a:endParaRPr lang="en-US" sz="1600" dirty="0">
            <a:latin typeface="+mj-lt"/>
          </a:endParaRPr>
        </a:p>
      </dgm:t>
    </dgm:pt>
    <dgm:pt modelId="{1EC4A186-0A6C-4409-93D1-F5794AB93CD0}" type="parTrans" cxnId="{7A2E94D2-4B7E-40BE-8D49-9AA16F4EFD63}">
      <dgm:prSet/>
      <dgm:spPr/>
      <dgm:t>
        <a:bodyPr/>
        <a:lstStyle/>
        <a:p>
          <a:endParaRPr lang="en-US" sz="1600">
            <a:solidFill>
              <a:schemeClr val="bg2">
                <a:lumMod val="25000"/>
              </a:schemeClr>
            </a:solidFill>
            <a:latin typeface="+mj-lt"/>
          </a:endParaRPr>
        </a:p>
      </dgm:t>
    </dgm:pt>
    <dgm:pt modelId="{65E5E6D9-40B7-45DA-8034-F6F7EEF1967C}" type="sibTrans" cxnId="{7A2E94D2-4B7E-40BE-8D49-9AA16F4EFD63}">
      <dgm:prSet/>
      <dgm:spPr/>
      <dgm:t>
        <a:bodyPr/>
        <a:lstStyle/>
        <a:p>
          <a:endParaRPr lang="en-US" sz="1600">
            <a:solidFill>
              <a:schemeClr val="bg2">
                <a:lumMod val="25000"/>
              </a:schemeClr>
            </a:solidFill>
            <a:latin typeface="+mj-lt"/>
          </a:endParaRPr>
        </a:p>
      </dgm:t>
    </dgm:pt>
    <dgm:pt modelId="{7DA6000B-9859-48AB-8557-5657B26A670B}">
      <dgm:prSet custT="1"/>
      <dgm:spPr/>
      <dgm:t>
        <a:bodyPr/>
        <a:lstStyle/>
        <a:p>
          <a:r>
            <a:rPr lang="en-US" sz="1600" baseline="0">
              <a:latin typeface="+mj-lt"/>
            </a:rPr>
            <a:t>- Code review</a:t>
          </a:r>
          <a:endParaRPr lang="en-US" sz="1600" baseline="0" dirty="0">
            <a:latin typeface="+mj-lt"/>
          </a:endParaRPr>
        </a:p>
      </dgm:t>
    </dgm:pt>
    <dgm:pt modelId="{47048D8F-9171-458C-A6FD-BDA9A9F9933D}" type="parTrans" cxnId="{48A8357F-22D1-47D5-B63F-0438B9E0D394}">
      <dgm:prSet/>
      <dgm:spPr/>
      <dgm:t>
        <a:bodyPr/>
        <a:lstStyle/>
        <a:p>
          <a:endParaRPr lang="en-US"/>
        </a:p>
      </dgm:t>
    </dgm:pt>
    <dgm:pt modelId="{4167BDB2-1845-4DC6-AD31-41D27F0105A1}" type="sibTrans" cxnId="{48A8357F-22D1-47D5-B63F-0438B9E0D394}">
      <dgm:prSet/>
      <dgm:spPr/>
      <dgm:t>
        <a:bodyPr/>
        <a:lstStyle/>
        <a:p>
          <a:endParaRPr lang="en-US"/>
        </a:p>
      </dgm:t>
    </dgm:pt>
    <dgm:pt modelId="{BE80FBE7-0B89-44F3-AF6D-F8F4C3F4F3B7}">
      <dgm:prSet custT="1"/>
      <dgm:spPr/>
      <dgm:t>
        <a:bodyPr/>
        <a:lstStyle/>
        <a:p>
          <a:r>
            <a:rPr lang="en-US" sz="1600" baseline="0" dirty="0">
              <a:latin typeface="+mj-lt"/>
            </a:rPr>
            <a:t>- Manage and version model and data assets</a:t>
          </a:r>
        </a:p>
      </dgm:t>
    </dgm:pt>
    <dgm:pt modelId="{5CFA2122-91D9-43E6-B310-7743FB16ED38}" type="parTrans" cxnId="{3117C12C-1E54-4FFD-A0EF-EE5A84F09D9C}">
      <dgm:prSet/>
      <dgm:spPr/>
      <dgm:t>
        <a:bodyPr/>
        <a:lstStyle/>
        <a:p>
          <a:endParaRPr lang="en-US"/>
        </a:p>
      </dgm:t>
    </dgm:pt>
    <dgm:pt modelId="{AE8192B8-F832-4C3F-97BD-A5B33D699930}" type="sibTrans" cxnId="{3117C12C-1E54-4FFD-A0EF-EE5A84F09D9C}">
      <dgm:prSet/>
      <dgm:spPr/>
      <dgm:t>
        <a:bodyPr/>
        <a:lstStyle/>
        <a:p>
          <a:endParaRPr lang="en-US"/>
        </a:p>
      </dgm:t>
    </dgm:pt>
    <dgm:pt modelId="{7F9F1B67-8C6C-41D0-A053-797D5F276253}" type="pres">
      <dgm:prSet presAssocID="{4C758176-1DC9-4976-AD05-7698B9C04E52}" presName="Name0" presStyleCnt="0">
        <dgm:presLayoutVars>
          <dgm:dir/>
          <dgm:animLvl val="lvl"/>
          <dgm:resizeHandles val="exact"/>
        </dgm:presLayoutVars>
      </dgm:prSet>
      <dgm:spPr/>
    </dgm:pt>
    <dgm:pt modelId="{6725752D-87A0-47D4-9F13-FCB6938C261A}" type="pres">
      <dgm:prSet presAssocID="{0E80BFA3-CAEA-48D7-8B18-E75BB5EA95FD}" presName="compositeNode" presStyleCnt="0">
        <dgm:presLayoutVars>
          <dgm:bulletEnabled val="1"/>
        </dgm:presLayoutVars>
      </dgm:prSet>
      <dgm:spPr/>
    </dgm:pt>
    <dgm:pt modelId="{8B5A5EE8-1A0B-45AE-BFDD-023E0BBF66C6}" type="pres">
      <dgm:prSet presAssocID="{0E80BFA3-CAEA-48D7-8B18-E75BB5EA95FD}" presName="bgRect" presStyleLbl="node1" presStyleIdx="0" presStyleCnt="4" custScaleY="125031"/>
      <dgm:spPr/>
    </dgm:pt>
    <dgm:pt modelId="{F2EEE738-724E-4C08-9353-A993DD64B85F}" type="pres">
      <dgm:prSet presAssocID="{0E80BFA3-CAEA-48D7-8B18-E75BB5EA95FD}" presName="parentNode" presStyleLbl="node1" presStyleIdx="0" presStyleCnt="4">
        <dgm:presLayoutVars>
          <dgm:chMax val="0"/>
          <dgm:bulletEnabled val="1"/>
        </dgm:presLayoutVars>
      </dgm:prSet>
      <dgm:spPr/>
    </dgm:pt>
    <dgm:pt modelId="{91E32A47-3495-43CB-AE32-62461B84F512}" type="pres">
      <dgm:prSet presAssocID="{0E80BFA3-CAEA-48D7-8B18-E75BB5EA95FD}" presName="childNode" presStyleLbl="node1" presStyleIdx="0" presStyleCnt="4">
        <dgm:presLayoutVars>
          <dgm:bulletEnabled val="1"/>
        </dgm:presLayoutVars>
      </dgm:prSet>
      <dgm:spPr/>
    </dgm:pt>
    <dgm:pt modelId="{32113E87-89A8-4607-9BDF-528F04C48861}" type="pres">
      <dgm:prSet presAssocID="{FB1891E8-5D5F-4CDE-A441-031FAEA31A45}" presName="hSp" presStyleCnt="0"/>
      <dgm:spPr/>
    </dgm:pt>
    <dgm:pt modelId="{DF0371E8-2AFE-4240-8A01-96166DF3B854}" type="pres">
      <dgm:prSet presAssocID="{FB1891E8-5D5F-4CDE-A441-031FAEA31A45}" presName="vProcSp" presStyleCnt="0"/>
      <dgm:spPr/>
    </dgm:pt>
    <dgm:pt modelId="{FB9F154C-D978-47D0-920C-055480CEBD49}" type="pres">
      <dgm:prSet presAssocID="{FB1891E8-5D5F-4CDE-A441-031FAEA31A45}" presName="vSp1" presStyleCnt="0"/>
      <dgm:spPr/>
    </dgm:pt>
    <dgm:pt modelId="{6DBC5E8D-CFAB-40A0-B7D8-23E46086BEFF}" type="pres">
      <dgm:prSet presAssocID="{FB1891E8-5D5F-4CDE-A441-031FAEA31A45}" presName="simulatedConn" presStyleLbl="solidFgAcc1" presStyleIdx="0" presStyleCnt="3"/>
      <dgm:spPr/>
    </dgm:pt>
    <dgm:pt modelId="{785FAE73-C588-4C5B-96AB-B106DA5B2127}" type="pres">
      <dgm:prSet presAssocID="{FB1891E8-5D5F-4CDE-A441-031FAEA31A45}" presName="vSp2" presStyleCnt="0"/>
      <dgm:spPr/>
    </dgm:pt>
    <dgm:pt modelId="{7B998FF2-C4B2-49E8-9436-9D1D288C8620}" type="pres">
      <dgm:prSet presAssocID="{FB1891E8-5D5F-4CDE-A441-031FAEA31A45}" presName="sibTrans" presStyleCnt="0"/>
      <dgm:spPr/>
    </dgm:pt>
    <dgm:pt modelId="{4D4BD0D6-80D3-4A43-8CDE-05F4E60AA794}" type="pres">
      <dgm:prSet presAssocID="{613D2F0A-866A-40D4-96C7-E9D86D3629EA}" presName="compositeNode" presStyleCnt="0">
        <dgm:presLayoutVars>
          <dgm:bulletEnabled val="1"/>
        </dgm:presLayoutVars>
      </dgm:prSet>
      <dgm:spPr/>
    </dgm:pt>
    <dgm:pt modelId="{AA3F1123-0C2C-488A-A311-F3CFB690037A}" type="pres">
      <dgm:prSet presAssocID="{613D2F0A-866A-40D4-96C7-E9D86D3629EA}" presName="bgRect" presStyleLbl="node1" presStyleIdx="1" presStyleCnt="4" custScaleX="70714" custScaleY="125031"/>
      <dgm:spPr/>
    </dgm:pt>
    <dgm:pt modelId="{24FA1FBB-40A3-4389-9F92-E9933F113CF1}" type="pres">
      <dgm:prSet presAssocID="{613D2F0A-866A-40D4-96C7-E9D86D3629EA}" presName="parentNode" presStyleLbl="node1" presStyleIdx="1" presStyleCnt="4">
        <dgm:presLayoutVars>
          <dgm:chMax val="0"/>
          <dgm:bulletEnabled val="1"/>
        </dgm:presLayoutVars>
      </dgm:prSet>
      <dgm:spPr/>
    </dgm:pt>
    <dgm:pt modelId="{144004FB-102A-477A-9D7B-08FC5FCBA2B0}" type="pres">
      <dgm:prSet presAssocID="{613D2F0A-866A-40D4-96C7-E9D86D3629EA}" presName="childNode" presStyleLbl="node1" presStyleIdx="1" presStyleCnt="4">
        <dgm:presLayoutVars>
          <dgm:bulletEnabled val="1"/>
        </dgm:presLayoutVars>
      </dgm:prSet>
      <dgm:spPr/>
    </dgm:pt>
    <dgm:pt modelId="{818DD445-D539-44A8-9213-2053F28097F0}" type="pres">
      <dgm:prSet presAssocID="{F528FBAE-A737-44AE-9FDC-DEE11C69F2BC}" presName="hSp" presStyleCnt="0"/>
      <dgm:spPr/>
    </dgm:pt>
    <dgm:pt modelId="{3199ADBF-0201-4AFD-B85C-B895D69BC55A}" type="pres">
      <dgm:prSet presAssocID="{F528FBAE-A737-44AE-9FDC-DEE11C69F2BC}" presName="vProcSp" presStyleCnt="0"/>
      <dgm:spPr/>
    </dgm:pt>
    <dgm:pt modelId="{7B7C6601-4F1A-4EE0-8657-BE563B33B3C3}" type="pres">
      <dgm:prSet presAssocID="{F528FBAE-A737-44AE-9FDC-DEE11C69F2BC}" presName="vSp1" presStyleCnt="0"/>
      <dgm:spPr/>
    </dgm:pt>
    <dgm:pt modelId="{65808509-7ED9-4650-A692-68FAED9A1C7F}" type="pres">
      <dgm:prSet presAssocID="{F528FBAE-A737-44AE-9FDC-DEE11C69F2BC}" presName="simulatedConn" presStyleLbl="solidFgAcc1" presStyleIdx="1" presStyleCnt="3"/>
      <dgm:spPr/>
    </dgm:pt>
    <dgm:pt modelId="{089207EF-9C6E-48CD-91A6-779BC4894E01}" type="pres">
      <dgm:prSet presAssocID="{F528FBAE-A737-44AE-9FDC-DEE11C69F2BC}" presName="vSp2" presStyleCnt="0"/>
      <dgm:spPr/>
    </dgm:pt>
    <dgm:pt modelId="{2B7A9F7F-5E39-4C76-8B91-C2A2BA8000A9}" type="pres">
      <dgm:prSet presAssocID="{F528FBAE-A737-44AE-9FDC-DEE11C69F2BC}" presName="sibTrans" presStyleCnt="0"/>
      <dgm:spPr/>
    </dgm:pt>
    <dgm:pt modelId="{D37CBBB5-BADB-4DFB-B0FE-F92CEDEC3EA5}" type="pres">
      <dgm:prSet presAssocID="{92E51CFA-EFE4-4463-874E-92F13729CF20}" presName="compositeNode" presStyleCnt="0">
        <dgm:presLayoutVars>
          <dgm:bulletEnabled val="1"/>
        </dgm:presLayoutVars>
      </dgm:prSet>
      <dgm:spPr/>
    </dgm:pt>
    <dgm:pt modelId="{836D2A13-DA3C-4986-BB85-56BA390D6C04}" type="pres">
      <dgm:prSet presAssocID="{92E51CFA-EFE4-4463-874E-92F13729CF20}" presName="bgRect" presStyleLbl="node1" presStyleIdx="2" presStyleCnt="4" custScaleX="74845" custScaleY="126332"/>
      <dgm:spPr/>
    </dgm:pt>
    <dgm:pt modelId="{DE254B47-1116-460F-8242-4CF5E2E39D5F}" type="pres">
      <dgm:prSet presAssocID="{92E51CFA-EFE4-4463-874E-92F13729CF20}" presName="parentNode" presStyleLbl="node1" presStyleIdx="2" presStyleCnt="4">
        <dgm:presLayoutVars>
          <dgm:chMax val="0"/>
          <dgm:bulletEnabled val="1"/>
        </dgm:presLayoutVars>
      </dgm:prSet>
      <dgm:spPr/>
    </dgm:pt>
    <dgm:pt modelId="{A91900BE-198A-4EDD-A721-8FFABF3C8DC5}" type="pres">
      <dgm:prSet presAssocID="{92E51CFA-EFE4-4463-874E-92F13729CF20}" presName="childNode" presStyleLbl="node1" presStyleIdx="2" presStyleCnt="4">
        <dgm:presLayoutVars>
          <dgm:bulletEnabled val="1"/>
        </dgm:presLayoutVars>
      </dgm:prSet>
      <dgm:spPr/>
    </dgm:pt>
    <dgm:pt modelId="{62F60CCB-7A29-410B-8CC4-CE88AFC65500}" type="pres">
      <dgm:prSet presAssocID="{C8064C87-04EA-4EE4-95C3-7245507AB2B9}" presName="hSp" presStyleCnt="0"/>
      <dgm:spPr/>
    </dgm:pt>
    <dgm:pt modelId="{1FFE8812-2BDB-42C5-A87D-B2B0CE083E77}" type="pres">
      <dgm:prSet presAssocID="{C8064C87-04EA-4EE4-95C3-7245507AB2B9}" presName="vProcSp" presStyleCnt="0"/>
      <dgm:spPr/>
    </dgm:pt>
    <dgm:pt modelId="{62339C5D-7EF5-46B2-AB70-99892D913A69}" type="pres">
      <dgm:prSet presAssocID="{C8064C87-04EA-4EE4-95C3-7245507AB2B9}" presName="vSp1" presStyleCnt="0"/>
      <dgm:spPr/>
    </dgm:pt>
    <dgm:pt modelId="{E68BB9D6-5D8B-49EC-802D-CA3D56FF820D}" type="pres">
      <dgm:prSet presAssocID="{C8064C87-04EA-4EE4-95C3-7245507AB2B9}" presName="simulatedConn" presStyleLbl="solidFgAcc1" presStyleIdx="2" presStyleCnt="3"/>
      <dgm:spPr/>
    </dgm:pt>
    <dgm:pt modelId="{35E71888-90CF-4479-A317-1CBD749849E1}" type="pres">
      <dgm:prSet presAssocID="{C8064C87-04EA-4EE4-95C3-7245507AB2B9}" presName="vSp2" presStyleCnt="0"/>
      <dgm:spPr/>
    </dgm:pt>
    <dgm:pt modelId="{7DA6A2BD-B8B6-4EFC-AB05-267A1B3ABF5D}" type="pres">
      <dgm:prSet presAssocID="{C8064C87-04EA-4EE4-95C3-7245507AB2B9}" presName="sibTrans" presStyleCnt="0"/>
      <dgm:spPr/>
    </dgm:pt>
    <dgm:pt modelId="{1A74AAB3-16FE-4466-B97C-8BDCC55E7105}" type="pres">
      <dgm:prSet presAssocID="{2975B574-A344-4490-A592-FD26F89D57FD}" presName="compositeNode" presStyleCnt="0">
        <dgm:presLayoutVars>
          <dgm:bulletEnabled val="1"/>
        </dgm:presLayoutVars>
      </dgm:prSet>
      <dgm:spPr/>
    </dgm:pt>
    <dgm:pt modelId="{6D702E9F-D518-4C7A-8B51-0EB76A167155}" type="pres">
      <dgm:prSet presAssocID="{2975B574-A344-4490-A592-FD26F89D57FD}" presName="bgRect" presStyleLbl="node1" presStyleIdx="3" presStyleCnt="4" custScaleX="79569" custScaleY="126332"/>
      <dgm:spPr/>
    </dgm:pt>
    <dgm:pt modelId="{AB9A2B85-3092-4F7F-8847-AF4B118FC462}" type="pres">
      <dgm:prSet presAssocID="{2975B574-A344-4490-A592-FD26F89D57FD}" presName="parentNode" presStyleLbl="node1" presStyleIdx="3" presStyleCnt="4">
        <dgm:presLayoutVars>
          <dgm:chMax val="0"/>
          <dgm:bulletEnabled val="1"/>
        </dgm:presLayoutVars>
      </dgm:prSet>
      <dgm:spPr/>
    </dgm:pt>
    <dgm:pt modelId="{30BA5D2B-07A5-4F3D-A5F6-3D8E71745EFA}" type="pres">
      <dgm:prSet presAssocID="{2975B574-A344-4490-A592-FD26F89D57FD}" presName="childNode" presStyleLbl="node1" presStyleIdx="3" presStyleCnt="4">
        <dgm:presLayoutVars>
          <dgm:bulletEnabled val="1"/>
        </dgm:presLayoutVars>
      </dgm:prSet>
      <dgm:spPr/>
    </dgm:pt>
  </dgm:ptLst>
  <dgm:cxnLst>
    <dgm:cxn modelId="{29B3A409-230F-4599-AC74-1DC9B04CF074}" type="presOf" srcId="{92E51CFA-EFE4-4463-874E-92F13729CF20}" destId="{836D2A13-DA3C-4986-BB85-56BA390D6C04}" srcOrd="0" destOrd="0" presId="urn:microsoft.com/office/officeart/2005/8/layout/hProcess7"/>
    <dgm:cxn modelId="{D76D022B-57BC-4691-9215-C7F0681DB205}" srcId="{4C758176-1DC9-4976-AD05-7698B9C04E52}" destId="{92E51CFA-EFE4-4463-874E-92F13729CF20}" srcOrd="2" destOrd="0" parTransId="{AAE841EE-2043-41D7-B366-24990DF45124}" sibTransId="{C8064C87-04EA-4EE4-95C3-7245507AB2B9}"/>
    <dgm:cxn modelId="{3117C12C-1E54-4FFD-A0EF-EE5A84F09D9C}" srcId="{92E51CFA-EFE4-4463-874E-92F13729CF20}" destId="{BE80FBE7-0B89-44F3-AF6D-F8F4C3F4F3B7}" srcOrd="2" destOrd="0" parTransId="{5CFA2122-91D9-43E6-B310-7743FB16ED38}" sibTransId="{AE8192B8-F832-4C3F-97BD-A5B33D699930}"/>
    <dgm:cxn modelId="{63A7F32D-C2BD-4A7C-93E1-734F93528C7A}" srcId="{613D2F0A-866A-40D4-96C7-E9D86D3629EA}" destId="{A4D5FFC4-9376-4006-A275-6A325849E0E1}" srcOrd="0" destOrd="0" parTransId="{1C5BC914-9F99-4A3C-8850-60EA742D5930}" sibTransId="{CE1E2A70-4878-4759-A305-AAE6179FA572}"/>
    <dgm:cxn modelId="{15EF4333-D5D5-446C-9012-06A00116A84D}" srcId="{0E80BFA3-CAEA-48D7-8B18-E75BB5EA95FD}" destId="{3C5F6D76-86DB-4D2D-BF17-39B59F932715}" srcOrd="2" destOrd="0" parTransId="{84B2E942-C97E-4F64-8374-9DC909130885}" sibTransId="{A823EE87-3545-43E6-B2E7-1723FB2938F9}"/>
    <dgm:cxn modelId="{ACD98233-5B05-41CF-B869-5A053382142F}" type="presOf" srcId="{7DA6000B-9859-48AB-8557-5657B26A670B}" destId="{A91900BE-198A-4EDD-A721-8FFABF3C8DC5}" srcOrd="0" destOrd="1" presId="urn:microsoft.com/office/officeart/2005/8/layout/hProcess7"/>
    <dgm:cxn modelId="{2A2BD039-6DEE-48BD-A235-9050637CC8C5}" type="presOf" srcId="{48D0F710-B337-49D6-9B68-2F170FDFCA2F}" destId="{91E32A47-3495-43CB-AE32-62461B84F512}" srcOrd="0" destOrd="0" presId="urn:microsoft.com/office/officeart/2005/8/layout/hProcess7"/>
    <dgm:cxn modelId="{43BCAA3B-F901-4B4E-BAFA-0F00DB3ED922}" type="presOf" srcId="{52F68608-F196-409F-A83F-27F560F4407B}" destId="{91E32A47-3495-43CB-AE32-62461B84F512}" srcOrd="0" destOrd="3" presId="urn:microsoft.com/office/officeart/2005/8/layout/hProcess7"/>
    <dgm:cxn modelId="{E3D5D23E-BEBD-4156-9BF8-795C311E87A9}" type="presOf" srcId="{A4D5FFC4-9376-4006-A275-6A325849E0E1}" destId="{144004FB-102A-477A-9D7B-08FC5FCBA2B0}" srcOrd="0" destOrd="0" presId="urn:microsoft.com/office/officeart/2005/8/layout/hProcess7"/>
    <dgm:cxn modelId="{AC573941-7C8D-415C-91C6-0936780F8D82}" type="presOf" srcId="{0E80BFA3-CAEA-48D7-8B18-E75BB5EA95FD}" destId="{8B5A5EE8-1A0B-45AE-BFDD-023E0BBF66C6}" srcOrd="0" destOrd="0" presId="urn:microsoft.com/office/officeart/2005/8/layout/hProcess7"/>
    <dgm:cxn modelId="{B64E5B43-9B84-456D-A448-223B166A2682}" type="presOf" srcId="{BE80FBE7-0B89-44F3-AF6D-F8F4C3F4F3B7}" destId="{A91900BE-198A-4EDD-A721-8FFABF3C8DC5}" srcOrd="0" destOrd="2" presId="urn:microsoft.com/office/officeart/2005/8/layout/hProcess7"/>
    <dgm:cxn modelId="{59EA4F63-7271-4108-B554-7FF9306B166C}" srcId="{4C758176-1DC9-4976-AD05-7698B9C04E52}" destId="{2975B574-A344-4490-A592-FD26F89D57FD}" srcOrd="3" destOrd="0" parTransId="{8E9A6708-07E0-4F2D-B565-DB6A9A4ECB71}" sibTransId="{3A14724C-F15F-4C48-B88E-6FE64F05EB7C}"/>
    <dgm:cxn modelId="{203E7D6B-52DA-4EBE-A2B6-38A855530ACC}" type="presOf" srcId="{0E80BFA3-CAEA-48D7-8B18-E75BB5EA95FD}" destId="{F2EEE738-724E-4C08-9353-A993DD64B85F}" srcOrd="1" destOrd="0" presId="urn:microsoft.com/office/officeart/2005/8/layout/hProcess7"/>
    <dgm:cxn modelId="{B781006C-6AC8-4CB9-B43F-F35403485A74}" srcId="{2975B574-A344-4490-A592-FD26F89D57FD}" destId="{B9503A55-8AE3-437F-A930-6100B33E73E3}" srcOrd="0" destOrd="0" parTransId="{E8195891-079F-4847-97B7-A8BD1A3950D9}" sibTransId="{1110B75C-D70C-4F89-8E34-2DC969428632}"/>
    <dgm:cxn modelId="{3D2CC653-1594-4EED-805B-4DE5A3A70C75}" srcId="{4C758176-1DC9-4976-AD05-7698B9C04E52}" destId="{613D2F0A-866A-40D4-96C7-E9D86D3629EA}" srcOrd="1" destOrd="0" parTransId="{6293300F-AE15-481C-9C5C-ACFD1A9E6B37}" sibTransId="{F528FBAE-A737-44AE-9FDC-DEE11C69F2BC}"/>
    <dgm:cxn modelId="{48A8357F-22D1-47D5-B63F-0438B9E0D394}" srcId="{92E51CFA-EFE4-4463-874E-92F13729CF20}" destId="{7DA6000B-9859-48AB-8557-5657B26A670B}" srcOrd="1" destOrd="0" parTransId="{47048D8F-9171-458C-A6FD-BDA9A9F9933D}" sibTransId="{4167BDB2-1845-4DC6-AD31-41D27F0105A1}"/>
    <dgm:cxn modelId="{58A30884-9964-489E-8093-7BF91279D6D0}" type="presOf" srcId="{3C5F6D76-86DB-4D2D-BF17-39B59F932715}" destId="{91E32A47-3495-43CB-AE32-62461B84F512}" srcOrd="0" destOrd="2" presId="urn:microsoft.com/office/officeart/2005/8/layout/hProcess7"/>
    <dgm:cxn modelId="{1D85AF85-D259-45EB-A96D-F9EF71ED09A7}" type="presOf" srcId="{2975B574-A344-4490-A592-FD26F89D57FD}" destId="{6D702E9F-D518-4C7A-8B51-0EB76A167155}" srcOrd="0" destOrd="0" presId="urn:microsoft.com/office/officeart/2005/8/layout/hProcess7"/>
    <dgm:cxn modelId="{6189858D-40D9-48A5-8670-C7063AC3CD97}" type="presOf" srcId="{613D2F0A-866A-40D4-96C7-E9D86D3629EA}" destId="{24FA1FBB-40A3-4389-9F92-E9933F113CF1}" srcOrd="1" destOrd="0" presId="urn:microsoft.com/office/officeart/2005/8/layout/hProcess7"/>
    <dgm:cxn modelId="{B450AF91-8A18-4960-B5BF-71CC44F9D01D}" srcId="{92E51CFA-EFE4-4463-874E-92F13729CF20}" destId="{905BD0C0-B9B7-4F78-A050-E357901B43D1}" srcOrd="0" destOrd="0" parTransId="{2FFBF695-E1E5-4883-AD07-606D78FD29D8}" sibTransId="{4B346007-316E-4D79-930A-911C59B97E9E}"/>
    <dgm:cxn modelId="{64EEB093-615C-41AD-93F6-3E467536192E}" type="presOf" srcId="{4C758176-1DC9-4976-AD05-7698B9C04E52}" destId="{7F9F1B67-8C6C-41D0-A053-797D5F276253}" srcOrd="0" destOrd="0" presId="urn:microsoft.com/office/officeart/2005/8/layout/hProcess7"/>
    <dgm:cxn modelId="{05E0FE94-13D0-4207-A9C5-A3314CA2FE9B}" type="presOf" srcId="{92E51CFA-EFE4-4463-874E-92F13729CF20}" destId="{DE254B47-1116-460F-8242-4CF5E2E39D5F}" srcOrd="1" destOrd="0" presId="urn:microsoft.com/office/officeart/2005/8/layout/hProcess7"/>
    <dgm:cxn modelId="{A36BC8A4-0FEC-4190-8C01-4827F47E531D}" type="presOf" srcId="{2987A3C1-7926-4372-9B5C-8BFA3365B584}" destId="{91E32A47-3495-43CB-AE32-62461B84F512}" srcOrd="0" destOrd="1" presId="urn:microsoft.com/office/officeart/2005/8/layout/hProcess7"/>
    <dgm:cxn modelId="{FDBE2CA5-A52F-41A2-900A-C9B07161D444}" srcId="{4C758176-1DC9-4976-AD05-7698B9C04E52}" destId="{0E80BFA3-CAEA-48D7-8B18-E75BB5EA95FD}" srcOrd="0" destOrd="0" parTransId="{60D65BE3-ED4B-4996-9A70-434B77BF4D43}" sibTransId="{FB1891E8-5D5F-4CDE-A441-031FAEA31A45}"/>
    <dgm:cxn modelId="{BD2284AB-EEE0-4D55-A2E2-D821BC16D46B}" srcId="{0E80BFA3-CAEA-48D7-8B18-E75BB5EA95FD}" destId="{2987A3C1-7926-4372-9B5C-8BFA3365B584}" srcOrd="1" destOrd="0" parTransId="{5229DCC1-71A5-435E-958E-F7B79A1D7C23}" sibTransId="{59751CFA-43AA-4655-B7AB-3DF1F5F1802A}"/>
    <dgm:cxn modelId="{513066C6-6162-40A2-8325-BDD935395CC7}" type="presOf" srcId="{613D2F0A-866A-40D4-96C7-E9D86D3629EA}" destId="{AA3F1123-0C2C-488A-A311-F3CFB690037A}" srcOrd="0" destOrd="0" presId="urn:microsoft.com/office/officeart/2005/8/layout/hProcess7"/>
    <dgm:cxn modelId="{7A2E94D2-4B7E-40BE-8D49-9AA16F4EFD63}" srcId="{0E80BFA3-CAEA-48D7-8B18-E75BB5EA95FD}" destId="{52F68608-F196-409F-A83F-27F560F4407B}" srcOrd="3" destOrd="0" parTransId="{1EC4A186-0A6C-4409-93D1-F5794AB93CD0}" sibTransId="{65E5E6D9-40B7-45DA-8034-F6F7EEF1967C}"/>
    <dgm:cxn modelId="{173398DB-1801-4274-BD5D-EB5B823CA189}" srcId="{0E80BFA3-CAEA-48D7-8B18-E75BB5EA95FD}" destId="{48D0F710-B337-49D6-9B68-2F170FDFCA2F}" srcOrd="0" destOrd="0" parTransId="{4576CCB0-F248-4F1A-936B-1EC9A856355D}" sibTransId="{F7E38758-5F0B-46B7-BDED-7F5C0ECFFF3C}"/>
    <dgm:cxn modelId="{346DA3E2-0C0C-4CFF-8579-E9BC0EA8791C}" type="presOf" srcId="{2975B574-A344-4490-A592-FD26F89D57FD}" destId="{AB9A2B85-3092-4F7F-8847-AF4B118FC462}" srcOrd="1" destOrd="0" presId="urn:microsoft.com/office/officeart/2005/8/layout/hProcess7"/>
    <dgm:cxn modelId="{0B9E5DFA-A932-47F5-9E42-B97397C9CE09}" type="presOf" srcId="{B9503A55-8AE3-437F-A930-6100B33E73E3}" destId="{30BA5D2B-07A5-4F3D-A5F6-3D8E71745EFA}" srcOrd="0" destOrd="0" presId="urn:microsoft.com/office/officeart/2005/8/layout/hProcess7"/>
    <dgm:cxn modelId="{4EF431FF-31C5-4B66-8898-7B8A16A8252B}" type="presOf" srcId="{905BD0C0-B9B7-4F78-A050-E357901B43D1}" destId="{A91900BE-198A-4EDD-A721-8FFABF3C8DC5}" srcOrd="0" destOrd="0" presId="urn:microsoft.com/office/officeart/2005/8/layout/hProcess7"/>
    <dgm:cxn modelId="{39C67D54-632C-42AF-9342-CAFFC6424003}" type="presParOf" srcId="{7F9F1B67-8C6C-41D0-A053-797D5F276253}" destId="{6725752D-87A0-47D4-9F13-FCB6938C261A}" srcOrd="0" destOrd="0" presId="urn:microsoft.com/office/officeart/2005/8/layout/hProcess7"/>
    <dgm:cxn modelId="{DB45E202-AD55-4881-8B11-AD933042367E}" type="presParOf" srcId="{6725752D-87A0-47D4-9F13-FCB6938C261A}" destId="{8B5A5EE8-1A0B-45AE-BFDD-023E0BBF66C6}" srcOrd="0" destOrd="0" presId="urn:microsoft.com/office/officeart/2005/8/layout/hProcess7"/>
    <dgm:cxn modelId="{A5F40421-7E8E-4A18-84C8-512127901054}" type="presParOf" srcId="{6725752D-87A0-47D4-9F13-FCB6938C261A}" destId="{F2EEE738-724E-4C08-9353-A993DD64B85F}" srcOrd="1" destOrd="0" presId="urn:microsoft.com/office/officeart/2005/8/layout/hProcess7"/>
    <dgm:cxn modelId="{EBC80AC9-C30B-490E-994C-4C8772648B6D}" type="presParOf" srcId="{6725752D-87A0-47D4-9F13-FCB6938C261A}" destId="{91E32A47-3495-43CB-AE32-62461B84F512}" srcOrd="2" destOrd="0" presId="urn:microsoft.com/office/officeart/2005/8/layout/hProcess7"/>
    <dgm:cxn modelId="{76960F05-C522-4264-8EA0-19B2584A7FDE}" type="presParOf" srcId="{7F9F1B67-8C6C-41D0-A053-797D5F276253}" destId="{32113E87-89A8-4607-9BDF-528F04C48861}" srcOrd="1" destOrd="0" presId="urn:microsoft.com/office/officeart/2005/8/layout/hProcess7"/>
    <dgm:cxn modelId="{1F9074BA-25E2-4B6E-B5B7-F801A79AF731}" type="presParOf" srcId="{7F9F1B67-8C6C-41D0-A053-797D5F276253}" destId="{DF0371E8-2AFE-4240-8A01-96166DF3B854}" srcOrd="2" destOrd="0" presId="urn:microsoft.com/office/officeart/2005/8/layout/hProcess7"/>
    <dgm:cxn modelId="{DBFE27FC-29E3-4E98-AC23-CB023415462B}" type="presParOf" srcId="{DF0371E8-2AFE-4240-8A01-96166DF3B854}" destId="{FB9F154C-D978-47D0-920C-055480CEBD49}" srcOrd="0" destOrd="0" presId="urn:microsoft.com/office/officeart/2005/8/layout/hProcess7"/>
    <dgm:cxn modelId="{51876E1B-CB17-4B9B-9E7A-7D54B536C22D}" type="presParOf" srcId="{DF0371E8-2AFE-4240-8A01-96166DF3B854}" destId="{6DBC5E8D-CFAB-40A0-B7D8-23E46086BEFF}" srcOrd="1" destOrd="0" presId="urn:microsoft.com/office/officeart/2005/8/layout/hProcess7"/>
    <dgm:cxn modelId="{5BB047E1-97BB-4C02-9A90-A20E838BCA58}" type="presParOf" srcId="{DF0371E8-2AFE-4240-8A01-96166DF3B854}" destId="{785FAE73-C588-4C5B-96AB-B106DA5B2127}" srcOrd="2" destOrd="0" presId="urn:microsoft.com/office/officeart/2005/8/layout/hProcess7"/>
    <dgm:cxn modelId="{BC1B3614-F041-4BE1-82E2-7F9E36C1BB9D}" type="presParOf" srcId="{7F9F1B67-8C6C-41D0-A053-797D5F276253}" destId="{7B998FF2-C4B2-49E8-9436-9D1D288C8620}" srcOrd="3" destOrd="0" presId="urn:microsoft.com/office/officeart/2005/8/layout/hProcess7"/>
    <dgm:cxn modelId="{7B6298F2-E6CC-43EF-9561-B30CF381EE23}" type="presParOf" srcId="{7F9F1B67-8C6C-41D0-A053-797D5F276253}" destId="{4D4BD0D6-80D3-4A43-8CDE-05F4E60AA794}" srcOrd="4" destOrd="0" presId="urn:microsoft.com/office/officeart/2005/8/layout/hProcess7"/>
    <dgm:cxn modelId="{A13B1E4D-6287-44BC-8550-A7C568DC5A8E}" type="presParOf" srcId="{4D4BD0D6-80D3-4A43-8CDE-05F4E60AA794}" destId="{AA3F1123-0C2C-488A-A311-F3CFB690037A}" srcOrd="0" destOrd="0" presId="urn:microsoft.com/office/officeart/2005/8/layout/hProcess7"/>
    <dgm:cxn modelId="{29793C30-3AF0-4F48-871E-6D6446AD27E1}" type="presParOf" srcId="{4D4BD0D6-80D3-4A43-8CDE-05F4E60AA794}" destId="{24FA1FBB-40A3-4389-9F92-E9933F113CF1}" srcOrd="1" destOrd="0" presId="urn:microsoft.com/office/officeart/2005/8/layout/hProcess7"/>
    <dgm:cxn modelId="{8C9E7583-7853-44F4-844E-8A70A686CB8E}" type="presParOf" srcId="{4D4BD0D6-80D3-4A43-8CDE-05F4E60AA794}" destId="{144004FB-102A-477A-9D7B-08FC5FCBA2B0}" srcOrd="2" destOrd="0" presId="urn:microsoft.com/office/officeart/2005/8/layout/hProcess7"/>
    <dgm:cxn modelId="{2BCF2876-2838-4068-B2AE-5F69E4D1819B}" type="presParOf" srcId="{7F9F1B67-8C6C-41D0-A053-797D5F276253}" destId="{818DD445-D539-44A8-9213-2053F28097F0}" srcOrd="5" destOrd="0" presId="urn:microsoft.com/office/officeart/2005/8/layout/hProcess7"/>
    <dgm:cxn modelId="{CCF64D19-92A2-4B8D-9D8C-CC212FEEFAEF}" type="presParOf" srcId="{7F9F1B67-8C6C-41D0-A053-797D5F276253}" destId="{3199ADBF-0201-4AFD-B85C-B895D69BC55A}" srcOrd="6" destOrd="0" presId="urn:microsoft.com/office/officeart/2005/8/layout/hProcess7"/>
    <dgm:cxn modelId="{2E4C98C6-9C78-4B3C-AE90-2677DD8E7443}" type="presParOf" srcId="{3199ADBF-0201-4AFD-B85C-B895D69BC55A}" destId="{7B7C6601-4F1A-4EE0-8657-BE563B33B3C3}" srcOrd="0" destOrd="0" presId="urn:microsoft.com/office/officeart/2005/8/layout/hProcess7"/>
    <dgm:cxn modelId="{754E59A3-2853-40AD-9A4E-9097A0C34784}" type="presParOf" srcId="{3199ADBF-0201-4AFD-B85C-B895D69BC55A}" destId="{65808509-7ED9-4650-A692-68FAED9A1C7F}" srcOrd="1" destOrd="0" presId="urn:microsoft.com/office/officeart/2005/8/layout/hProcess7"/>
    <dgm:cxn modelId="{7B510981-2840-4498-A933-D82422563ADD}" type="presParOf" srcId="{3199ADBF-0201-4AFD-B85C-B895D69BC55A}" destId="{089207EF-9C6E-48CD-91A6-779BC4894E01}" srcOrd="2" destOrd="0" presId="urn:microsoft.com/office/officeart/2005/8/layout/hProcess7"/>
    <dgm:cxn modelId="{25F75519-E864-4D37-80EE-C82E0C966046}" type="presParOf" srcId="{7F9F1B67-8C6C-41D0-A053-797D5F276253}" destId="{2B7A9F7F-5E39-4C76-8B91-C2A2BA8000A9}" srcOrd="7" destOrd="0" presId="urn:microsoft.com/office/officeart/2005/8/layout/hProcess7"/>
    <dgm:cxn modelId="{BD5FA394-1BE7-4663-A90A-ACE0A7C900F4}" type="presParOf" srcId="{7F9F1B67-8C6C-41D0-A053-797D5F276253}" destId="{D37CBBB5-BADB-4DFB-B0FE-F92CEDEC3EA5}" srcOrd="8" destOrd="0" presId="urn:microsoft.com/office/officeart/2005/8/layout/hProcess7"/>
    <dgm:cxn modelId="{56FA2DF7-47AE-4C44-8454-E7C669CA2065}" type="presParOf" srcId="{D37CBBB5-BADB-4DFB-B0FE-F92CEDEC3EA5}" destId="{836D2A13-DA3C-4986-BB85-56BA390D6C04}" srcOrd="0" destOrd="0" presId="urn:microsoft.com/office/officeart/2005/8/layout/hProcess7"/>
    <dgm:cxn modelId="{E3C26D85-2436-41B4-A919-07E806564FBA}" type="presParOf" srcId="{D37CBBB5-BADB-4DFB-B0FE-F92CEDEC3EA5}" destId="{DE254B47-1116-460F-8242-4CF5E2E39D5F}" srcOrd="1" destOrd="0" presId="urn:microsoft.com/office/officeart/2005/8/layout/hProcess7"/>
    <dgm:cxn modelId="{8373BB28-C7A8-4182-AC84-3EA176965C7A}" type="presParOf" srcId="{D37CBBB5-BADB-4DFB-B0FE-F92CEDEC3EA5}" destId="{A91900BE-198A-4EDD-A721-8FFABF3C8DC5}" srcOrd="2" destOrd="0" presId="urn:microsoft.com/office/officeart/2005/8/layout/hProcess7"/>
    <dgm:cxn modelId="{BA36513D-8F99-442E-966A-E5586DB135A3}" type="presParOf" srcId="{7F9F1B67-8C6C-41D0-A053-797D5F276253}" destId="{62F60CCB-7A29-410B-8CC4-CE88AFC65500}" srcOrd="9" destOrd="0" presId="urn:microsoft.com/office/officeart/2005/8/layout/hProcess7"/>
    <dgm:cxn modelId="{2197FD1B-20FF-4CD9-A229-1FE5096F0AEE}" type="presParOf" srcId="{7F9F1B67-8C6C-41D0-A053-797D5F276253}" destId="{1FFE8812-2BDB-42C5-A87D-B2B0CE083E77}" srcOrd="10" destOrd="0" presId="urn:microsoft.com/office/officeart/2005/8/layout/hProcess7"/>
    <dgm:cxn modelId="{1956C530-13B7-46E8-A561-31B551AF90C5}" type="presParOf" srcId="{1FFE8812-2BDB-42C5-A87D-B2B0CE083E77}" destId="{62339C5D-7EF5-46B2-AB70-99892D913A69}" srcOrd="0" destOrd="0" presId="urn:microsoft.com/office/officeart/2005/8/layout/hProcess7"/>
    <dgm:cxn modelId="{CA82AAA4-FF67-45F9-A75E-E92955F500BC}" type="presParOf" srcId="{1FFE8812-2BDB-42C5-A87D-B2B0CE083E77}" destId="{E68BB9D6-5D8B-49EC-802D-CA3D56FF820D}" srcOrd="1" destOrd="0" presId="urn:microsoft.com/office/officeart/2005/8/layout/hProcess7"/>
    <dgm:cxn modelId="{1A9431DE-FA40-4C78-8A92-359FF5633ABD}" type="presParOf" srcId="{1FFE8812-2BDB-42C5-A87D-B2B0CE083E77}" destId="{35E71888-90CF-4479-A317-1CBD749849E1}" srcOrd="2" destOrd="0" presId="urn:microsoft.com/office/officeart/2005/8/layout/hProcess7"/>
    <dgm:cxn modelId="{2A6321CD-F2FA-4A97-A49B-37909C5E2B4E}" type="presParOf" srcId="{7F9F1B67-8C6C-41D0-A053-797D5F276253}" destId="{7DA6A2BD-B8B6-4EFC-AB05-267A1B3ABF5D}" srcOrd="11" destOrd="0" presId="urn:microsoft.com/office/officeart/2005/8/layout/hProcess7"/>
    <dgm:cxn modelId="{4DBE6ACB-7F26-4529-8B00-E473F75F0CA5}" type="presParOf" srcId="{7F9F1B67-8C6C-41D0-A053-797D5F276253}" destId="{1A74AAB3-16FE-4466-B97C-8BDCC55E7105}" srcOrd="12" destOrd="0" presId="urn:microsoft.com/office/officeart/2005/8/layout/hProcess7"/>
    <dgm:cxn modelId="{09FC7C49-2758-4651-89DD-2331AF4426CF}" type="presParOf" srcId="{1A74AAB3-16FE-4466-B97C-8BDCC55E7105}" destId="{6D702E9F-D518-4C7A-8B51-0EB76A167155}" srcOrd="0" destOrd="0" presId="urn:microsoft.com/office/officeart/2005/8/layout/hProcess7"/>
    <dgm:cxn modelId="{78D1DC7E-8941-4D90-9935-4C5BA60FEF9E}" type="presParOf" srcId="{1A74AAB3-16FE-4466-B97C-8BDCC55E7105}" destId="{AB9A2B85-3092-4F7F-8847-AF4B118FC462}" srcOrd="1" destOrd="0" presId="urn:microsoft.com/office/officeart/2005/8/layout/hProcess7"/>
    <dgm:cxn modelId="{C2F5F746-7ABD-4D46-B66F-B83A3059E2A3}" type="presParOf" srcId="{1A74AAB3-16FE-4466-B97C-8BDCC55E7105}" destId="{30BA5D2B-07A5-4F3D-A5F6-3D8E71745EFA}"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37AC2A-FEA4-4BF4-9CB8-80BD81C8F974}">
      <dsp:nvSpPr>
        <dsp:cNvPr id="0" name=""/>
        <dsp:cNvSpPr/>
      </dsp:nvSpPr>
      <dsp:spPr>
        <a:xfrm>
          <a:off x="976077" y="255667"/>
          <a:ext cx="3115724" cy="3115724"/>
        </a:xfrm>
        <a:prstGeom prst="pie">
          <a:avLst>
            <a:gd name="adj1" fmla="val 16200000"/>
            <a:gd name="adj2" fmla="val 180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50000"/>
                </a:schemeClr>
              </a:solidFill>
            </a:rPr>
            <a:t>Process</a:t>
          </a:r>
        </a:p>
      </dsp:txBody>
      <dsp:txXfrm>
        <a:off x="2670067" y="830592"/>
        <a:ext cx="1057120" cy="1038574"/>
      </dsp:txXfrm>
    </dsp:sp>
    <dsp:sp modelId="{F6ED2263-C625-43D7-B47A-FC04E8A76877}">
      <dsp:nvSpPr>
        <dsp:cNvPr id="0" name=""/>
        <dsp:cNvSpPr/>
      </dsp:nvSpPr>
      <dsp:spPr>
        <a:xfrm>
          <a:off x="800233" y="343100"/>
          <a:ext cx="3115724" cy="3115724"/>
        </a:xfrm>
        <a:prstGeom prst="pie">
          <a:avLst>
            <a:gd name="adj1" fmla="val 1800000"/>
            <a:gd name="adj2" fmla="val 9000000"/>
          </a:avLst>
        </a:prstGeom>
        <a:solidFill>
          <a:schemeClr val="accent4">
            <a:hueOff val="-5801646"/>
            <a:satOff val="-50000"/>
            <a:lumOff val="1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50000"/>
                </a:schemeClr>
              </a:solidFill>
            </a:rPr>
            <a:t>Tools (algos, IDEs, workbench)</a:t>
          </a:r>
        </a:p>
      </dsp:txBody>
      <dsp:txXfrm>
        <a:off x="1653348" y="2308974"/>
        <a:ext cx="1409494" cy="964390"/>
      </dsp:txXfrm>
    </dsp:sp>
    <dsp:sp modelId="{7CDA394A-3733-4484-A137-E3868D695785}">
      <dsp:nvSpPr>
        <dsp:cNvPr id="0" name=""/>
        <dsp:cNvSpPr/>
      </dsp:nvSpPr>
      <dsp:spPr>
        <a:xfrm>
          <a:off x="800233" y="343100"/>
          <a:ext cx="3115724" cy="3115724"/>
        </a:xfrm>
        <a:prstGeom prst="pie">
          <a:avLst>
            <a:gd name="adj1" fmla="val 9000000"/>
            <a:gd name="adj2" fmla="val 16200000"/>
          </a:avLst>
        </a:prstGeom>
        <a:solidFill>
          <a:schemeClr val="accent4">
            <a:hueOff val="-11603293"/>
            <a:satOff val="-100000"/>
            <a:lumOff val="3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lumMod val="50000"/>
                </a:schemeClr>
              </a:solidFill>
            </a:rPr>
            <a:t>Platform (compute, storage, ...)</a:t>
          </a:r>
        </a:p>
      </dsp:txBody>
      <dsp:txXfrm>
        <a:off x="1134061" y="955117"/>
        <a:ext cx="1057120" cy="10385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CCE48-1FAA-4C4E-8BFB-4A17EB2773CB}">
      <dsp:nvSpPr>
        <dsp:cNvPr id="0" name=""/>
        <dsp:cNvSpPr/>
      </dsp:nvSpPr>
      <dsp:spPr>
        <a:xfrm>
          <a:off x="-5118957" y="-784164"/>
          <a:ext cx="6096028" cy="6096028"/>
        </a:xfrm>
        <a:prstGeom prst="blockArc">
          <a:avLst>
            <a:gd name="adj1" fmla="val 18900000"/>
            <a:gd name="adj2" fmla="val 2700000"/>
            <a:gd name="adj3" fmla="val 354"/>
          </a:avLst>
        </a:prstGeom>
        <a:noFill/>
        <a:ln w="10795" cap="flat" cmpd="sng" algn="ctr">
          <a:solidFill>
            <a:schemeClr val="accent5">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9D2130A-68CC-4D4E-88C6-A0B3A5EE58A1}">
      <dsp:nvSpPr>
        <dsp:cNvPr id="0" name=""/>
        <dsp:cNvSpPr/>
      </dsp:nvSpPr>
      <dsp:spPr>
        <a:xfrm>
          <a:off x="427386" y="282890"/>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Organization</a:t>
          </a:r>
        </a:p>
      </dsp:txBody>
      <dsp:txXfrm>
        <a:off x="427386" y="282890"/>
        <a:ext cx="3396302" cy="566143"/>
      </dsp:txXfrm>
    </dsp:sp>
    <dsp:sp modelId="{240EC60C-62E5-40AA-B5AD-062BB47C7673}">
      <dsp:nvSpPr>
        <dsp:cNvPr id="0" name=""/>
        <dsp:cNvSpPr/>
      </dsp:nvSpPr>
      <dsp:spPr>
        <a:xfrm>
          <a:off x="73547" y="212122"/>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E13930E4-9D83-4E79-BB7E-1D8528AFD103}">
      <dsp:nvSpPr>
        <dsp:cNvPr id="0" name=""/>
        <dsp:cNvSpPr/>
      </dsp:nvSpPr>
      <dsp:spPr>
        <a:xfrm>
          <a:off x="833068" y="1131834"/>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Collaboration</a:t>
          </a:r>
        </a:p>
      </dsp:txBody>
      <dsp:txXfrm>
        <a:off x="833068" y="1131834"/>
        <a:ext cx="2990620" cy="566143"/>
      </dsp:txXfrm>
    </dsp:sp>
    <dsp:sp modelId="{E48CAF78-AD1B-4DDD-8AFD-3F5F4F4C8A31}">
      <dsp:nvSpPr>
        <dsp:cNvPr id="0" name=""/>
        <dsp:cNvSpPr/>
      </dsp:nvSpPr>
      <dsp:spPr>
        <a:xfrm>
          <a:off x="479229" y="1061066"/>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A94E7-8602-4FE3-94BE-A3D69E74DEDA}">
      <dsp:nvSpPr>
        <dsp:cNvPr id="0" name=""/>
        <dsp:cNvSpPr/>
      </dsp:nvSpPr>
      <dsp:spPr>
        <a:xfrm>
          <a:off x="957580" y="1980778"/>
          <a:ext cx="2866109"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Quality</a:t>
          </a:r>
        </a:p>
      </dsp:txBody>
      <dsp:txXfrm>
        <a:off x="957580" y="1980778"/>
        <a:ext cx="2866109" cy="566143"/>
      </dsp:txXfrm>
    </dsp:sp>
    <dsp:sp modelId="{BF165C5B-138D-4313-A010-4D87B469302B}">
      <dsp:nvSpPr>
        <dsp:cNvPr id="0" name=""/>
        <dsp:cNvSpPr/>
      </dsp:nvSpPr>
      <dsp:spPr>
        <a:xfrm>
          <a:off x="603740" y="1910010"/>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BA9E16D-E6FD-4CE0-AA45-D6511CC051BB}">
      <dsp:nvSpPr>
        <dsp:cNvPr id="0" name=""/>
        <dsp:cNvSpPr/>
      </dsp:nvSpPr>
      <dsp:spPr>
        <a:xfrm>
          <a:off x="833068" y="2829721"/>
          <a:ext cx="2990620"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Knowledge Accumulation</a:t>
          </a:r>
        </a:p>
      </dsp:txBody>
      <dsp:txXfrm>
        <a:off x="833068" y="2829721"/>
        <a:ext cx="2990620" cy="566143"/>
      </dsp:txXfrm>
    </dsp:sp>
    <dsp:sp modelId="{91FC7AF5-EB1D-4C2A-8BA9-136E6BE1B381}">
      <dsp:nvSpPr>
        <dsp:cNvPr id="0" name=""/>
        <dsp:cNvSpPr/>
      </dsp:nvSpPr>
      <dsp:spPr>
        <a:xfrm>
          <a:off x="479229" y="2758953"/>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89B18EF-6D32-4DCA-9290-4DAF8C76F312}">
      <dsp:nvSpPr>
        <dsp:cNvPr id="0" name=""/>
        <dsp:cNvSpPr/>
      </dsp:nvSpPr>
      <dsp:spPr>
        <a:xfrm>
          <a:off x="427386" y="3678665"/>
          <a:ext cx="3396302" cy="566143"/>
        </a:xfrm>
        <a:prstGeom prst="rect">
          <a:avLst/>
        </a:prstGeom>
        <a:solidFill>
          <a:schemeClr val="accent1">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4937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Agility</a:t>
          </a:r>
        </a:p>
      </dsp:txBody>
      <dsp:txXfrm>
        <a:off x="427386" y="3678665"/>
        <a:ext cx="3396302" cy="566143"/>
      </dsp:txXfrm>
    </dsp:sp>
    <dsp:sp modelId="{C878AEDF-F517-47BB-B4A7-FD2C24015AC6}">
      <dsp:nvSpPr>
        <dsp:cNvPr id="0" name=""/>
        <dsp:cNvSpPr/>
      </dsp:nvSpPr>
      <dsp:spPr>
        <a:xfrm>
          <a:off x="73547" y="3607897"/>
          <a:ext cx="707679" cy="70767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352D3-757F-488A-B295-DDAE3004A6CD}">
      <dsp:nvSpPr>
        <dsp:cNvPr id="0" name=""/>
        <dsp:cNvSpPr/>
      </dsp:nvSpPr>
      <dsp:spPr>
        <a:xfrm>
          <a:off x="1569" y="6241"/>
          <a:ext cx="1972793" cy="168480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t>Business Understanding</a:t>
          </a:r>
        </a:p>
      </dsp:txBody>
      <dsp:txXfrm>
        <a:off x="1569" y="6241"/>
        <a:ext cx="1972793" cy="789117"/>
      </dsp:txXfrm>
    </dsp:sp>
    <dsp:sp modelId="{123CB328-2A92-4E91-8570-1ADE3C3F683A}">
      <dsp:nvSpPr>
        <dsp:cNvPr id="0" name=""/>
        <dsp:cNvSpPr/>
      </dsp:nvSpPr>
      <dsp:spPr>
        <a:xfrm>
          <a:off x="405636"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t>Project Objective</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Target &amp; Feature Definition</a:t>
          </a:r>
          <a:endParaRPr lang="en-US" sz="1400" kern="1200" dirty="0"/>
        </a:p>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b="1" kern="1200" dirty="0"/>
            <a:t>Data Dictionary</a:t>
          </a:r>
          <a:endParaRPr lang="en-US" sz="1400" kern="1200" dirty="0"/>
        </a:p>
      </dsp:txBody>
      <dsp:txXfrm>
        <a:off x="463417" y="853139"/>
        <a:ext cx="1857231" cy="2130838"/>
      </dsp:txXfrm>
    </dsp:sp>
    <dsp:sp modelId="{9FF0B529-4CA0-4FFC-AEAF-6DEC580A15DF}">
      <dsp:nvSpPr>
        <dsp:cNvPr id="0" name=""/>
        <dsp:cNvSpPr/>
      </dsp:nvSpPr>
      <dsp:spPr>
        <a:xfrm>
          <a:off x="2273431" y="155215"/>
          <a:ext cx="634024" cy="49116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2273431" y="253449"/>
        <a:ext cx="486674" cy="294700"/>
      </dsp:txXfrm>
    </dsp:sp>
    <dsp:sp modelId="{6F1CCA4E-CEBE-41C1-9665-8F500D484B03}">
      <dsp:nvSpPr>
        <dsp:cNvPr id="0" name=""/>
        <dsp:cNvSpPr/>
      </dsp:nvSpPr>
      <dsp:spPr>
        <a:xfrm>
          <a:off x="3170636" y="6241"/>
          <a:ext cx="1972793" cy="1684800"/>
        </a:xfrm>
        <a:prstGeom prst="roundRect">
          <a:avLst>
            <a:gd name="adj" fmla="val 10000"/>
          </a:avLst>
        </a:prstGeom>
        <a:solidFill>
          <a:srgbClr val="00808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Data acquisition and understanding</a:t>
          </a:r>
        </a:p>
      </dsp:txBody>
      <dsp:txXfrm>
        <a:off x="3170636" y="6241"/>
        <a:ext cx="1972793" cy="789117"/>
      </dsp:txXfrm>
    </dsp:sp>
    <dsp:sp modelId="{A207C21A-3353-4896-B463-BA39F0D8DAF5}">
      <dsp:nvSpPr>
        <dsp:cNvPr id="0" name=""/>
        <dsp:cNvSpPr/>
      </dsp:nvSpPr>
      <dsp:spPr>
        <a:xfrm>
          <a:off x="3574702"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tx1">
              <a:lumMod val="60000"/>
              <a:lum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Data Quality Report</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Architecture Diagram (initial draft)</a:t>
          </a:r>
          <a:endParaRPr lang="en-US" sz="1400" kern="1200" dirty="0"/>
        </a:p>
      </dsp:txBody>
      <dsp:txXfrm>
        <a:off x="3632483" y="853139"/>
        <a:ext cx="1857231" cy="2130838"/>
      </dsp:txXfrm>
    </dsp:sp>
    <dsp:sp modelId="{C33B82A5-E187-4925-9BFA-84EC1B491744}">
      <dsp:nvSpPr>
        <dsp:cNvPr id="0" name=""/>
        <dsp:cNvSpPr/>
      </dsp:nvSpPr>
      <dsp:spPr>
        <a:xfrm>
          <a:off x="5442498" y="155215"/>
          <a:ext cx="634024" cy="491168"/>
        </a:xfrm>
        <a:prstGeom prst="rightArrow">
          <a:avLst>
            <a:gd name="adj1" fmla="val 60000"/>
            <a:gd name="adj2" fmla="val 50000"/>
          </a:avLst>
        </a:prstGeom>
        <a:solidFill>
          <a:schemeClr val="tx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5442498" y="253449"/>
        <a:ext cx="486674" cy="294700"/>
      </dsp:txXfrm>
    </dsp:sp>
    <dsp:sp modelId="{14DD5C90-B696-47B2-8E31-0A94B6AAA2AE}">
      <dsp:nvSpPr>
        <dsp:cNvPr id="0" name=""/>
        <dsp:cNvSpPr/>
      </dsp:nvSpPr>
      <dsp:spPr>
        <a:xfrm>
          <a:off x="6339703" y="6241"/>
          <a:ext cx="1972793" cy="168480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Modeling</a:t>
          </a:r>
        </a:p>
      </dsp:txBody>
      <dsp:txXfrm>
        <a:off x="6339703" y="6241"/>
        <a:ext cx="1972793" cy="789117"/>
      </dsp:txXfrm>
    </dsp:sp>
    <dsp:sp modelId="{A76B15D3-A814-4E14-A0FA-06E82B167B76}">
      <dsp:nvSpPr>
        <dsp:cNvPr id="0" name=""/>
        <dsp:cNvSpPr/>
      </dsp:nvSpPr>
      <dsp:spPr>
        <a:xfrm>
          <a:off x="6743769" y="795358"/>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Featurization</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Modeling Report</a:t>
          </a: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dsp:txBody>
      <dsp:txXfrm>
        <a:off x="6801550" y="853139"/>
        <a:ext cx="1857231" cy="2130838"/>
      </dsp:txXfrm>
    </dsp:sp>
    <dsp:sp modelId="{5B73E882-9DC3-4921-B7E7-7AD341F4164A}">
      <dsp:nvSpPr>
        <dsp:cNvPr id="0" name=""/>
        <dsp:cNvSpPr/>
      </dsp:nvSpPr>
      <dsp:spPr>
        <a:xfrm>
          <a:off x="8611565" y="155215"/>
          <a:ext cx="634024" cy="49116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611565" y="253449"/>
        <a:ext cx="486674" cy="294700"/>
      </dsp:txXfrm>
    </dsp:sp>
    <dsp:sp modelId="{44655A15-A789-418D-8861-950FB6FD8FA7}">
      <dsp:nvSpPr>
        <dsp:cNvPr id="0" name=""/>
        <dsp:cNvSpPr/>
      </dsp:nvSpPr>
      <dsp:spPr>
        <a:xfrm>
          <a:off x="9508770" y="6241"/>
          <a:ext cx="1972793" cy="168480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Deployment</a:t>
          </a:r>
        </a:p>
      </dsp:txBody>
      <dsp:txXfrm>
        <a:off x="9508770" y="6241"/>
        <a:ext cx="1972793" cy="789117"/>
      </dsp:txXfrm>
    </dsp:sp>
    <dsp:sp modelId="{5FF9A2FD-03DB-4DA3-9FBD-D39117D6F8E8}">
      <dsp:nvSpPr>
        <dsp:cNvPr id="0" name=""/>
        <dsp:cNvSpPr/>
      </dsp:nvSpPr>
      <dsp:spPr>
        <a:xfrm>
          <a:off x="9914406" y="772490"/>
          <a:ext cx="1972793" cy="2246400"/>
        </a:xfrm>
        <a:prstGeom prst="roundRect">
          <a:avLst>
            <a:gd name="adj" fmla="val 10000"/>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ML Model</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gradFill>
                <a:gsLst>
                  <a:gs pos="2917">
                    <a:schemeClr val="tx1"/>
                  </a:gs>
                  <a:gs pos="30000">
                    <a:schemeClr val="tx1"/>
                  </a:gs>
                </a:gsLst>
                <a:lin ang="5400000" scaled="0"/>
              </a:gradFill>
            </a:rPr>
            <a:t>Final model reporting</a:t>
          </a:r>
          <a:endParaRPr lang="en-US" sz="1400" kern="1200" dirty="0"/>
        </a:p>
        <a:p>
          <a:pPr marL="114300" lvl="1" indent="-114300" algn="l" defTabSz="622300">
            <a:lnSpc>
              <a:spcPct val="90000"/>
            </a:lnSpc>
            <a:spcBef>
              <a:spcPct val="0"/>
            </a:spcBef>
            <a:spcAft>
              <a:spcPct val="15000"/>
            </a:spcAft>
            <a:buChar char="•"/>
          </a:pPr>
          <a:endParaRPr lang="en-US" sz="1400" kern="1200" dirty="0">
            <a:gradFill>
              <a:gsLst>
                <a:gs pos="2917">
                  <a:schemeClr val="tx1"/>
                </a:gs>
                <a:gs pos="30000">
                  <a:schemeClr val="tx1"/>
                </a:gs>
              </a:gsLst>
              <a:lin ang="5400000" scaled="0"/>
            </a:gradFill>
          </a:endParaRPr>
        </a:p>
        <a:p>
          <a:pPr marL="114300" lvl="1" indent="-114300" algn="l" defTabSz="622300">
            <a:lnSpc>
              <a:spcPct val="90000"/>
            </a:lnSpc>
            <a:spcBef>
              <a:spcPct val="0"/>
            </a:spcBef>
            <a:spcAft>
              <a:spcPct val="15000"/>
            </a:spcAft>
            <a:buChar char="•"/>
          </a:pPr>
          <a:r>
            <a:rPr lang="en-US" sz="1400" b="1" kern="1200" dirty="0">
              <a:gradFill>
                <a:gsLst>
                  <a:gs pos="2917">
                    <a:schemeClr val="tx1"/>
                  </a:gs>
                  <a:gs pos="30000">
                    <a:schemeClr val="tx1"/>
                  </a:gs>
                </a:gsLst>
                <a:lin ang="5400000" scaled="0"/>
              </a:gradFill>
            </a:rPr>
            <a:t>Deployment platform &amp; architecture </a:t>
          </a:r>
        </a:p>
      </dsp:txBody>
      <dsp:txXfrm>
        <a:off x="9972187" y="830271"/>
        <a:ext cx="1857231" cy="21308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A5EE8-1A0B-45AE-BFDD-023E0BBF66C6}">
      <dsp:nvSpPr>
        <dsp:cNvPr id="0" name=""/>
        <dsp:cNvSpPr/>
      </dsp:nvSpPr>
      <dsp:spPr>
        <a:xfrm>
          <a:off x="1942" y="-481559"/>
          <a:ext cx="3541112" cy="4573133"/>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solidFill>
                <a:schemeClr val="accent1">
                  <a:lumMod val="75000"/>
                </a:schemeClr>
              </a:solidFill>
              <a:latin typeface="+mj-lt"/>
            </a:rPr>
            <a:t>Level 1</a:t>
          </a:r>
        </a:p>
      </dsp:txBody>
      <dsp:txXfrm rot="16200000">
        <a:off x="-1518931" y="1039314"/>
        <a:ext cx="3749969" cy="708222"/>
      </dsp:txXfrm>
    </dsp:sp>
    <dsp:sp modelId="{91E32A47-3495-43CB-AE32-62461B84F512}">
      <dsp:nvSpPr>
        <dsp:cNvPr id="0" name=""/>
        <dsp:cNvSpPr/>
      </dsp:nvSpPr>
      <dsp:spPr>
        <a:xfrm>
          <a:off x="710164" y="-481559"/>
          <a:ext cx="2638128" cy="4573133"/>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Font typeface="Wingdings" panose="05000000000000000000" pitchFamily="2" charset="2"/>
            <a:buNone/>
          </a:pPr>
          <a:r>
            <a:rPr lang="en-US" sz="1600" kern="1200" dirty="0">
              <a:latin typeface="+mj-lt"/>
            </a:rPr>
            <a:t>- Identify KPIs for utility, adoption and adherence of a process</a:t>
          </a:r>
        </a:p>
        <a:p>
          <a:pPr marL="0" lvl="0" indent="0" algn="l" defTabSz="711200">
            <a:lnSpc>
              <a:spcPct val="90000"/>
            </a:lnSpc>
            <a:spcBef>
              <a:spcPct val="0"/>
            </a:spcBef>
            <a:spcAft>
              <a:spcPct val="35000"/>
            </a:spcAft>
            <a:buFont typeface="Wingdings" panose="05000000000000000000" pitchFamily="2" charset="2"/>
            <a:buNone/>
          </a:pPr>
          <a:r>
            <a:rPr lang="en-US" sz="1600" kern="1200" dirty="0">
              <a:latin typeface="+mj-lt"/>
            </a:rPr>
            <a:t>- Use version control &amp; Git repositories</a:t>
          </a:r>
        </a:p>
        <a:p>
          <a:pPr marL="0" lvl="0" indent="0" algn="l" defTabSz="711200">
            <a:lnSpc>
              <a:spcPct val="90000"/>
            </a:lnSpc>
            <a:spcBef>
              <a:spcPct val="0"/>
            </a:spcBef>
            <a:spcAft>
              <a:spcPct val="35000"/>
            </a:spcAft>
            <a:buFont typeface="Wingdings" panose="05000000000000000000" pitchFamily="2" charset="2"/>
            <a:buNone/>
          </a:pPr>
          <a:r>
            <a:rPr lang="en-US" sz="1600" kern="1200" dirty="0">
              <a:latin typeface="+mj-lt"/>
            </a:rPr>
            <a:t>- Standardize repository structure &amp; location</a:t>
          </a:r>
          <a:endParaRPr lang="en-US" sz="1600" kern="1200" baseline="0" dirty="0">
            <a:latin typeface="+mj-lt"/>
          </a:endParaRPr>
        </a:p>
        <a:p>
          <a:pPr marL="0" lvl="0" indent="0" algn="l" defTabSz="711200">
            <a:lnSpc>
              <a:spcPct val="90000"/>
            </a:lnSpc>
            <a:spcBef>
              <a:spcPct val="0"/>
            </a:spcBef>
            <a:spcAft>
              <a:spcPct val="35000"/>
            </a:spcAft>
            <a:buFont typeface="Wingdings" panose="05000000000000000000" pitchFamily="2" charset="2"/>
            <a:buNone/>
          </a:pPr>
          <a:r>
            <a:rPr lang="en-US" sz="1600" kern="1200" baseline="0" dirty="0">
              <a:latin typeface="+mj-lt"/>
            </a:rPr>
            <a:t>- Standardized templates like project charter, exit reports &amp; location (e.g. SharePoint)</a:t>
          </a:r>
        </a:p>
        <a:p>
          <a:pPr marL="0" lvl="0" indent="0" algn="l" defTabSz="711200">
            <a:lnSpc>
              <a:spcPct val="90000"/>
            </a:lnSpc>
            <a:spcBef>
              <a:spcPct val="0"/>
            </a:spcBef>
            <a:spcAft>
              <a:spcPct val="35000"/>
            </a:spcAft>
            <a:buFont typeface="Wingdings" panose="05000000000000000000" pitchFamily="2" charset="2"/>
            <a:buNone/>
          </a:pPr>
          <a:r>
            <a:rPr lang="en-US" sz="1600" kern="1200" baseline="0" dirty="0">
              <a:latin typeface="+mj-lt"/>
            </a:rPr>
            <a:t>- Planning, tracking &amp; reporting of work items – Informs stages</a:t>
          </a:r>
          <a:endParaRPr lang="en-US" sz="1600" kern="1200" dirty="0">
            <a:latin typeface="+mj-lt"/>
          </a:endParaRPr>
        </a:p>
      </dsp:txBody>
      <dsp:txXfrm>
        <a:off x="710164" y="-481559"/>
        <a:ext cx="2638128" cy="4573133"/>
      </dsp:txXfrm>
    </dsp:sp>
    <dsp:sp modelId="{AA3F1123-0C2C-488A-A311-F3CFB690037A}">
      <dsp:nvSpPr>
        <dsp:cNvPr id="0" name=""/>
        <dsp:cNvSpPr/>
      </dsp:nvSpPr>
      <dsp:spPr>
        <a:xfrm>
          <a:off x="3666993" y="-481559"/>
          <a:ext cx="2504062" cy="4573133"/>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solidFill>
                <a:schemeClr val="accent2">
                  <a:lumMod val="75000"/>
                </a:schemeClr>
              </a:solidFill>
              <a:latin typeface="+mj-lt"/>
            </a:rPr>
            <a:t>Level 2</a:t>
          </a:r>
        </a:p>
      </dsp:txBody>
      <dsp:txXfrm rot="16200000">
        <a:off x="2042415" y="1143019"/>
        <a:ext cx="3749969" cy="500812"/>
      </dsp:txXfrm>
    </dsp:sp>
    <dsp:sp modelId="{6DBC5E8D-CFAB-40A0-B7D8-23E46086BEFF}">
      <dsp:nvSpPr>
        <dsp:cNvPr id="0" name=""/>
        <dsp:cNvSpPr/>
      </dsp:nvSpPr>
      <dsp:spPr>
        <a:xfrm rot="5400000">
          <a:off x="3416068" y="2386886"/>
          <a:ext cx="537262" cy="53116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44004FB-102A-477A-9D7B-08FC5FCBA2B0}">
      <dsp:nvSpPr>
        <dsp:cNvPr id="0" name=""/>
        <dsp:cNvSpPr/>
      </dsp:nvSpPr>
      <dsp:spPr>
        <a:xfrm>
          <a:off x="4242992" y="-481559"/>
          <a:ext cx="1865526" cy="4573133"/>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latin typeface="+mj-lt"/>
            </a:rPr>
            <a:t>- Customize </a:t>
          </a:r>
          <a:r>
            <a:rPr lang="en-US" sz="1600" kern="1200" baseline="0" dirty="0">
              <a:latin typeface="+mj-lt"/>
            </a:rPr>
            <a:t>templates to fit team needs</a:t>
          </a:r>
        </a:p>
        <a:p>
          <a:pPr marL="0" lvl="0" indent="0" algn="l" defTabSz="711200">
            <a:lnSpc>
              <a:spcPct val="90000"/>
            </a:lnSpc>
            <a:spcBef>
              <a:spcPct val="0"/>
            </a:spcBef>
            <a:spcAft>
              <a:spcPct val="35000"/>
            </a:spcAft>
            <a:buNone/>
          </a:pPr>
          <a:r>
            <a:rPr lang="en-US" sz="1600" kern="1200" baseline="0" dirty="0">
              <a:latin typeface="+mj-lt"/>
            </a:rPr>
            <a:t>- Create shared team utility repo (like IDEAR, AMAR)</a:t>
          </a:r>
          <a:endParaRPr lang="en-US" sz="1600" kern="1200" dirty="0">
            <a:latin typeface="+mj-lt"/>
          </a:endParaRPr>
        </a:p>
      </dsp:txBody>
      <dsp:txXfrm>
        <a:off x="4242992" y="-481559"/>
        <a:ext cx="1865526" cy="4573133"/>
      </dsp:txXfrm>
    </dsp:sp>
    <dsp:sp modelId="{836D2A13-DA3C-4986-BB85-56BA390D6C04}">
      <dsp:nvSpPr>
        <dsp:cNvPr id="0" name=""/>
        <dsp:cNvSpPr/>
      </dsp:nvSpPr>
      <dsp:spPr>
        <a:xfrm>
          <a:off x="6294995" y="-481559"/>
          <a:ext cx="2650345" cy="4620719"/>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solidFill>
                <a:srgbClr val="CCCC00"/>
              </a:solidFill>
              <a:latin typeface="+mj-lt"/>
            </a:rPr>
            <a:t>Leve 3</a:t>
          </a:r>
        </a:p>
      </dsp:txBody>
      <dsp:txXfrm rot="16200000">
        <a:off x="4665534" y="1147900"/>
        <a:ext cx="3788989" cy="530069"/>
      </dsp:txXfrm>
    </dsp:sp>
    <dsp:sp modelId="{65808509-7ED9-4650-A692-68FAED9A1C7F}">
      <dsp:nvSpPr>
        <dsp:cNvPr id="0" name=""/>
        <dsp:cNvSpPr/>
      </dsp:nvSpPr>
      <dsp:spPr>
        <a:xfrm rot="5400000">
          <a:off x="6044069" y="2386886"/>
          <a:ext cx="537262" cy="53116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A91900BE-198A-4EDD-A721-8FFABF3C8DC5}">
      <dsp:nvSpPr>
        <dsp:cNvPr id="0" name=""/>
        <dsp:cNvSpPr/>
      </dsp:nvSpPr>
      <dsp:spPr>
        <a:xfrm>
          <a:off x="6889644" y="-481559"/>
          <a:ext cx="1974507" cy="4620719"/>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baseline="0" dirty="0">
              <a:latin typeface="+mj-lt"/>
            </a:rPr>
            <a:t>- Develop E2E worked-out templates for reuse</a:t>
          </a:r>
        </a:p>
        <a:p>
          <a:pPr marL="0" lvl="0" indent="0" algn="l" defTabSz="711200">
            <a:lnSpc>
              <a:spcPct val="90000"/>
            </a:lnSpc>
            <a:spcBef>
              <a:spcPct val="0"/>
            </a:spcBef>
            <a:spcAft>
              <a:spcPct val="35000"/>
            </a:spcAft>
            <a:buNone/>
          </a:pPr>
          <a:r>
            <a:rPr lang="en-US" sz="1600" kern="1200" dirty="0">
              <a:latin typeface="+mj-lt"/>
            </a:rPr>
            <a:t>- Link</a:t>
          </a:r>
          <a:r>
            <a:rPr lang="en-US" sz="1600" kern="1200" baseline="0" dirty="0">
              <a:latin typeface="+mj-lt"/>
            </a:rPr>
            <a:t> git branch with work items</a:t>
          </a:r>
          <a:endParaRPr lang="en-US" sz="1600" kern="1200" dirty="0">
            <a:latin typeface="+mj-lt"/>
          </a:endParaRPr>
        </a:p>
        <a:p>
          <a:pPr marL="0" lvl="0" indent="0" algn="l" defTabSz="711200">
            <a:lnSpc>
              <a:spcPct val="90000"/>
            </a:lnSpc>
            <a:spcBef>
              <a:spcPct val="0"/>
            </a:spcBef>
            <a:spcAft>
              <a:spcPct val="35000"/>
            </a:spcAft>
            <a:buNone/>
          </a:pPr>
          <a:r>
            <a:rPr lang="en-US" sz="1600" kern="1200" baseline="0">
              <a:latin typeface="+mj-lt"/>
            </a:rPr>
            <a:t>- Code review</a:t>
          </a:r>
          <a:endParaRPr lang="en-US" sz="1600" kern="1200" baseline="0" dirty="0">
            <a:latin typeface="+mj-lt"/>
          </a:endParaRPr>
        </a:p>
        <a:p>
          <a:pPr marL="0" lvl="0" indent="0" algn="l" defTabSz="711200">
            <a:lnSpc>
              <a:spcPct val="90000"/>
            </a:lnSpc>
            <a:spcBef>
              <a:spcPct val="0"/>
            </a:spcBef>
            <a:spcAft>
              <a:spcPct val="35000"/>
            </a:spcAft>
            <a:buNone/>
          </a:pPr>
          <a:r>
            <a:rPr lang="en-US" sz="1600" kern="1200" baseline="0" dirty="0">
              <a:latin typeface="+mj-lt"/>
            </a:rPr>
            <a:t>- Manage and version model and data assets</a:t>
          </a:r>
        </a:p>
      </dsp:txBody>
      <dsp:txXfrm>
        <a:off x="6889644" y="-481559"/>
        <a:ext cx="1974507" cy="4620719"/>
      </dsp:txXfrm>
    </dsp:sp>
    <dsp:sp modelId="{6D702E9F-D518-4C7A-8B51-0EB76A167155}">
      <dsp:nvSpPr>
        <dsp:cNvPr id="0" name=""/>
        <dsp:cNvSpPr/>
      </dsp:nvSpPr>
      <dsp:spPr>
        <a:xfrm>
          <a:off x="9069279" y="-481559"/>
          <a:ext cx="2817627" cy="4620719"/>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68580" rIns="88900" bIns="0" numCol="1" spcCol="1270" anchor="t" anchorCtr="0">
          <a:noAutofit/>
        </a:bodyPr>
        <a:lstStyle/>
        <a:p>
          <a:pPr marL="0" lvl="0" indent="0" algn="r" defTabSz="889000">
            <a:lnSpc>
              <a:spcPct val="90000"/>
            </a:lnSpc>
            <a:spcBef>
              <a:spcPct val="0"/>
            </a:spcBef>
            <a:spcAft>
              <a:spcPct val="35000"/>
            </a:spcAft>
            <a:buNone/>
          </a:pPr>
          <a:r>
            <a:rPr lang="en-US" sz="2000" kern="1200" dirty="0">
              <a:solidFill>
                <a:srgbClr val="00B050"/>
              </a:solidFill>
              <a:latin typeface="+mj-lt"/>
            </a:rPr>
            <a:t>Level 4</a:t>
          </a:r>
        </a:p>
      </dsp:txBody>
      <dsp:txXfrm rot="16200000">
        <a:off x="7456547" y="1131172"/>
        <a:ext cx="3788989" cy="563525"/>
      </dsp:txXfrm>
    </dsp:sp>
    <dsp:sp modelId="{E68BB9D6-5D8B-49EC-802D-CA3D56FF820D}">
      <dsp:nvSpPr>
        <dsp:cNvPr id="0" name=""/>
        <dsp:cNvSpPr/>
      </dsp:nvSpPr>
      <dsp:spPr>
        <a:xfrm rot="5400000">
          <a:off x="8818354" y="2386886"/>
          <a:ext cx="537262" cy="531166"/>
        </a:xfrm>
        <a:prstGeom prst="flowChartExtract">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30BA5D2B-07A5-4F3D-A5F6-3D8E71745EFA}">
      <dsp:nvSpPr>
        <dsp:cNvPr id="0" name=""/>
        <dsp:cNvSpPr/>
      </dsp:nvSpPr>
      <dsp:spPr>
        <a:xfrm>
          <a:off x="9685257" y="-481559"/>
          <a:ext cx="2099132" cy="4620719"/>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baseline="0" dirty="0">
              <a:latin typeface="+mj-lt"/>
            </a:rPr>
            <a:t>- Develop automated testing framework</a:t>
          </a:r>
        </a:p>
        <a:p>
          <a:pPr marL="0" lvl="0" indent="0" algn="l" defTabSz="711200">
            <a:lnSpc>
              <a:spcPct val="90000"/>
            </a:lnSpc>
            <a:spcBef>
              <a:spcPct val="0"/>
            </a:spcBef>
            <a:spcAft>
              <a:spcPct val="35000"/>
            </a:spcAft>
            <a:buNone/>
          </a:pPr>
          <a:r>
            <a:rPr lang="en-US" sz="1600" kern="1200" dirty="0">
              <a:latin typeface="+mj-lt"/>
            </a:rPr>
            <a:t>- Develop automated CI/CD</a:t>
          </a:r>
        </a:p>
      </dsp:txBody>
      <dsp:txXfrm>
        <a:off x="9685257" y="-481559"/>
        <a:ext cx="2099132" cy="4620719"/>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61" tIns="48331" rIns="96661" bIns="48331" rtlCol="0"/>
          <a:lstStyle>
            <a:lvl1pPr algn="l">
              <a:defRPr sz="13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8014BFED-7FEA-4766-AA8D-13C2D0DA8381}" type="datetime8">
              <a:rPr lang="en-US" smtClean="0">
                <a:latin typeface="Segoe UI" pitchFamily="34" charset="0"/>
              </a:rPr>
              <a:t>5/10/2022 8:33 PM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61" tIns="48331" rIns="96661" bIns="48331" rtlCol="0" anchor="b"/>
          <a:lstStyle>
            <a:lvl1pPr algn="l">
              <a:defRPr sz="1300"/>
            </a:lvl1pPr>
          </a:lstStyle>
          <a:p>
            <a:pPr marL="421215" defTabSz="96629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61" tIns="48331" rIns="96661" bIns="48331"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10" name="Footer Placeholder 9"/>
          <p:cNvSpPr>
            <a:spLocks noGrp="1"/>
          </p:cNvSpPr>
          <p:nvPr>
            <p:ph type="ftr" sz="quarter" idx="4"/>
          </p:nvPr>
        </p:nvSpPr>
        <p:spPr>
          <a:xfrm>
            <a:off x="0" y="9121140"/>
            <a:ext cx="6315456" cy="373762"/>
          </a:xfrm>
          <a:prstGeom prst="rect">
            <a:avLst/>
          </a:prstGeom>
        </p:spPr>
        <p:txBody>
          <a:bodyPr vert="horz" lIns="96661" tIns="48331" rIns="96661" bIns="48331" rtlCol="0" anchor="b"/>
          <a:lstStyle>
            <a:lvl1pPr marL="604133" indent="0" algn="l">
              <a:defRPr sz="1300"/>
            </a:lvl1p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pitchFamily="34" charset="0"/>
              </a:defRPr>
            </a:lvl1pPr>
          </a:lstStyle>
          <a:p>
            <a:fld id="{A11C92F7-E87C-485A-BB33-34448ED3971C}" type="datetime8">
              <a:rPr lang="en-US" smtClean="0"/>
              <a:t>5/10/2022 8:33 PM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6661" tIns="48331" rIns="96661" bIns="48331"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86002">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01847A4B-6736-430F-A95C-DDF26B427AB0}" type="datetime8">
              <a:rPr lang="en-US">
                <a:solidFill>
                  <a:prstClr val="black"/>
                </a:solidFill>
              </a:rPr>
              <a:pPr defTabSz="986002">
                <a:defRPr/>
              </a:pPr>
              <a:t>5/10/2022 8:33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1</a:t>
            </a:fld>
            <a:endParaRPr lang="en-US" dirty="0">
              <a:solidFill>
                <a:prstClr val="black"/>
              </a:solidFill>
            </a:endParaRPr>
          </a:p>
        </p:txBody>
      </p:sp>
    </p:spTree>
    <p:extLst>
      <p:ext uri="{BB962C8B-B14F-4D97-AF65-F5344CB8AC3E}">
        <p14:creationId xmlns:p14="http://schemas.microsoft.com/office/powerpoint/2010/main" val="2044376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20725"/>
            <a:ext cx="3267075" cy="1836738"/>
          </a:xfrm>
        </p:spPr>
      </p:sp>
      <p:sp>
        <p:nvSpPr>
          <p:cNvPr id="3" name="Notes Placeholder 2"/>
          <p:cNvSpPr>
            <a:spLocks noGrp="1"/>
          </p:cNvSpPr>
          <p:nvPr>
            <p:ph type="body" idx="1"/>
          </p:nvPr>
        </p:nvSpPr>
        <p:spPr/>
        <p:txBody>
          <a:bodyPr/>
          <a:lstStyle/>
          <a:p>
            <a:pPr marL="241653" indent="-241653">
              <a:buFont typeface="+mj-lt"/>
              <a:buAutoNum type="arabicPeriod"/>
            </a:pPr>
            <a:r>
              <a:rPr lang="en-US" dirty="0"/>
              <a:t>Understanding TFS/VSO</a:t>
            </a:r>
            <a:r>
              <a:rPr lang="en-US" baseline="0" dirty="0"/>
              <a:t> builds - https://msdn.microsoft.com/en-us/library/ms181709(v=vs.90).aspx </a:t>
            </a:r>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8002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CC81D2D-9BD1-419E-9B6D-2EB336996CF7}" type="datetime8">
              <a:rPr lang="en-US" smtClean="0"/>
              <a:t>5/10/2022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79651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01847A4B-6736-430F-A95C-DDF26B427AB0}"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5/10/2022 8:33 PM</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069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599A15-3897-428E-9F21-97B2CC21586F}" type="datetime8">
              <a:rPr lang="en-US" smtClean="0"/>
              <a:t>5/10/2022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17328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6AF9B4-10ED-43E3-86AD-36DD2CE7A5FD}" type="datetime8">
              <a:rPr lang="en-US" smtClean="0"/>
              <a:t>5/10/2022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55074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604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135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6FB909-92B0-4CE3-A1C7-3C5A5E1056C5}" type="datetime8">
              <a:rPr lang="en-US" smtClean="0"/>
              <a:t>5/10/2022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1605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936F4C1-9439-4C94-A971-F3904E6486CE}" type="datetime8">
              <a:rPr lang="en-US" smtClean="0"/>
              <a:t>5/10/2022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88305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448FD-B4E2-4367-945C-9AF15DFD8C69}" type="datetime8">
              <a:rPr lang="en-US" smtClean="0"/>
              <a:t>5/10/2022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177774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E5B312F-BB93-41C3-81C7-135A184CA582}" type="datetime8">
              <a:rPr lang="en-US" smtClean="0"/>
              <a:t>5/10/2022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78662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tretch/>
        </p:blipFill>
        <p:spPr>
          <a:xfrm flipH="1">
            <a:off x="0" y="1"/>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grpSp>
        <p:nvGrpSpPr>
          <p:cNvPr id="3" name="Group 2"/>
          <p:cNvGrpSpPr/>
          <p:nvPr userDrawn="1"/>
        </p:nvGrpSpPr>
        <p:grpSpPr>
          <a:xfrm>
            <a:off x="7018576" y="-3174"/>
            <a:ext cx="5418147" cy="6997700"/>
            <a:chOff x="7018575" y="-3175"/>
            <a:chExt cx="5418147" cy="6997700"/>
          </a:xfrm>
        </p:grpSpPr>
        <p:sp>
          <p:nvSpPr>
            <p:cNvPr id="14" name="Freeform 13"/>
            <p:cNvSpPr>
              <a:spLocks/>
            </p:cNvSpPr>
            <p:nvPr userDrawn="1"/>
          </p:nvSpPr>
          <p:spPr bwMode="auto">
            <a:xfrm>
              <a:off x="7018575" y="-3175"/>
              <a:ext cx="5418147" cy="6997700"/>
            </a:xfrm>
            <a:custGeom>
              <a:avLst/>
              <a:gdLst>
                <a:gd name="connsiteX0" fmla="*/ 1503362 w 5418147"/>
                <a:gd name="connsiteY0" fmla="*/ 0 h 6997700"/>
                <a:gd name="connsiteX1" fmla="*/ 5418147 w 5418147"/>
                <a:gd name="connsiteY1" fmla="*/ 0 h 6997700"/>
                <a:gd name="connsiteX2" fmla="*/ 5418147 w 5418147"/>
                <a:gd name="connsiteY2" fmla="*/ 6997700 h 6997700"/>
                <a:gd name="connsiteX3" fmla="*/ 0 w 5418147"/>
                <a:gd name="connsiteY3" fmla="*/ 6997700 h 6997700"/>
              </a:gdLst>
              <a:ahLst/>
              <a:cxnLst>
                <a:cxn ang="0">
                  <a:pos x="connsiteX0" y="connsiteY0"/>
                </a:cxn>
                <a:cxn ang="0">
                  <a:pos x="connsiteX1" y="connsiteY1"/>
                </a:cxn>
                <a:cxn ang="0">
                  <a:pos x="connsiteX2" y="connsiteY2"/>
                </a:cxn>
                <a:cxn ang="0">
                  <a:pos x="connsiteX3" y="connsiteY3"/>
                </a:cxn>
              </a:cxnLst>
              <a:rect l="l" t="t" r="r" b="b"/>
              <a:pathLst>
                <a:path w="5418147" h="6997700">
                  <a:moveTo>
                    <a:pt x="1503362" y="0"/>
                  </a:moveTo>
                  <a:lnTo>
                    <a:pt x="5418147" y="0"/>
                  </a:lnTo>
                  <a:lnTo>
                    <a:pt x="5418147" y="6997700"/>
                  </a:lnTo>
                  <a:lnTo>
                    <a:pt x="0" y="699770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15" name="TextBox 14"/>
            <p:cNvSpPr txBox="1"/>
            <p:nvPr userDrawn="1"/>
          </p:nvSpPr>
          <p:spPr>
            <a:xfrm>
              <a:off x="8516907" y="2138988"/>
              <a:ext cx="3681369" cy="2012776"/>
            </a:xfrm>
            <a:prstGeom prst="rect">
              <a:avLst/>
            </a:prstGeom>
            <a:noFill/>
          </p:spPr>
          <p:txBody>
            <a:bodyPr wrap="none" lIns="182880" tIns="146304" rIns="182880" bIns="146304" rtlCol="0">
              <a:spAutoFit/>
            </a:bodyPr>
            <a:lstStyle/>
            <a:p>
              <a:pPr>
                <a:lnSpc>
                  <a:spcPct val="75000"/>
                </a:lnSpc>
                <a:spcAft>
                  <a:spcPts val="600"/>
                </a:spcAft>
              </a:pPr>
              <a:r>
                <a:rPr lang="en-US" sz="4399">
                  <a:gradFill>
                    <a:gsLst>
                      <a:gs pos="2917">
                        <a:schemeClr val="tx1"/>
                      </a:gs>
                      <a:gs pos="30000">
                        <a:schemeClr val="tx1"/>
                      </a:gs>
                    </a:gsLst>
                    <a:lin ang="5400000" scaled="0"/>
                  </a:gradFill>
                </a:rPr>
                <a:t>Microsoft</a:t>
              </a:r>
            </a:p>
            <a:p>
              <a:pPr>
                <a:lnSpc>
                  <a:spcPct val="75000"/>
                </a:lnSpc>
                <a:spcAft>
                  <a:spcPts val="600"/>
                </a:spcAft>
              </a:pPr>
              <a:r>
                <a:rPr lang="en-US" sz="4399">
                  <a:gradFill>
                    <a:gsLst>
                      <a:gs pos="2917">
                        <a:schemeClr val="tx1"/>
                      </a:gs>
                      <a:gs pos="30000">
                        <a:schemeClr val="tx1"/>
                      </a:gs>
                    </a:gsLst>
                    <a:lin ang="5400000" scaled="0"/>
                  </a:gradFill>
                </a:rPr>
                <a:t>Data Insights</a:t>
              </a:r>
            </a:p>
            <a:p>
              <a:pPr>
                <a:lnSpc>
                  <a:spcPct val="75000"/>
                </a:lnSpc>
                <a:spcAft>
                  <a:spcPts val="600"/>
                </a:spcAft>
              </a:pPr>
              <a:r>
                <a:rPr lang="en-US" sz="4399">
                  <a:gradFill>
                    <a:gsLst>
                      <a:gs pos="2917">
                        <a:schemeClr val="tx1"/>
                      </a:gs>
                      <a:gs pos="30000">
                        <a:schemeClr val="tx1"/>
                      </a:gs>
                    </a:gsLst>
                    <a:lin ang="5400000" scaled="0"/>
                  </a:gradFill>
                </a:rPr>
                <a:t>Summit</a:t>
              </a:r>
            </a:p>
          </p:txBody>
        </p:sp>
        <p:sp>
          <p:nvSpPr>
            <p:cNvPr id="16" name="TextBox 15"/>
            <p:cNvSpPr txBox="1"/>
            <p:nvPr userDrawn="1"/>
          </p:nvSpPr>
          <p:spPr>
            <a:xfrm>
              <a:off x="8516907" y="4087270"/>
              <a:ext cx="2463053" cy="1039544"/>
            </a:xfrm>
            <a:prstGeom prst="rect">
              <a:avLst/>
            </a:prstGeom>
            <a:noFill/>
          </p:spPr>
          <p:txBody>
            <a:bodyPr wrap="none" lIns="182880" tIns="146304" rIns="182880" bIns="146304" rtlCol="0">
              <a:spAutoFit/>
            </a:bodyPr>
            <a:lstStyle/>
            <a:p>
              <a:pPr>
                <a:lnSpc>
                  <a:spcPct val="75000"/>
                </a:lnSpc>
                <a:spcAft>
                  <a:spcPts val="600"/>
                </a:spcAft>
              </a:pPr>
              <a:r>
                <a:rPr lang="en-US" sz="2800">
                  <a:gradFill>
                    <a:gsLst>
                      <a:gs pos="2917">
                        <a:schemeClr val="tx1"/>
                      </a:gs>
                      <a:gs pos="30000">
                        <a:schemeClr val="tx1"/>
                      </a:gs>
                    </a:gsLst>
                    <a:lin ang="5400000" scaled="0"/>
                  </a:gradFill>
                </a:rPr>
                <a:t>March 22-23</a:t>
              </a:r>
            </a:p>
            <a:p>
              <a:pPr>
                <a:lnSpc>
                  <a:spcPct val="75000"/>
                </a:lnSpc>
                <a:spcAft>
                  <a:spcPts val="600"/>
                </a:spcAft>
              </a:pPr>
              <a:r>
                <a:rPr lang="en-US" sz="2800">
                  <a:gradFill>
                    <a:gsLst>
                      <a:gs pos="2917">
                        <a:schemeClr val="tx1"/>
                      </a:gs>
                      <a:gs pos="30000">
                        <a:schemeClr val="tx1"/>
                      </a:gs>
                    </a:gsLst>
                    <a:lin ang="5400000" scaled="0"/>
                  </a:gradFill>
                </a:rPr>
                <a:t>Bellevue, WA</a:t>
              </a:r>
            </a:p>
          </p:txBody>
        </p:sp>
      </p:grpSp>
    </p:spTree>
    <p:extLst>
      <p:ext uri="{BB962C8B-B14F-4D97-AF65-F5344CB8AC3E}">
        <p14:creationId xmlns:p14="http://schemas.microsoft.com/office/powerpoint/2010/main" val="33291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sp>
        <p:nvSpPr>
          <p:cNvPr id="10" name="Freeform 9"/>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11" name="Freeform 10"/>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9" name="Title 1"/>
          <p:cNvSpPr>
            <a:spLocks noGrp="1"/>
          </p:cNvSpPr>
          <p:nvPr userDrawn="1">
            <p:ph type="title" hasCustomPrompt="1"/>
          </p:nvPr>
        </p:nvSpPr>
        <p:spPr bwMode="auto">
          <a:xfrm>
            <a:off x="274702" y="1211263"/>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userDrawn="1">
            <p:ph type="body" sz="quarter" idx="14" hasCustomPrompt="1"/>
          </p:nvPr>
        </p:nvSpPr>
        <p:spPr bwMode="auto">
          <a:xfrm>
            <a:off x="273050" y="3046548"/>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14" name="Picture 1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7581" y="6243848"/>
            <a:ext cx="1280160" cy="273270"/>
          </a:xfrm>
          <a:prstGeom prst="rect">
            <a:avLst/>
          </a:prstGeom>
        </p:spPr>
      </p:pic>
    </p:spTree>
    <p:extLst>
      <p:ext uri="{BB962C8B-B14F-4D97-AF65-F5344CB8AC3E}">
        <p14:creationId xmlns:p14="http://schemas.microsoft.com/office/powerpoint/2010/main" val="191938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ection Title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7" name="Freeform 6"/>
          <p:cNvSpPr>
            <a:spLocks/>
          </p:cNvSpPr>
          <p:nvPr userDrawn="1"/>
        </p:nvSpPr>
        <p:spPr bwMode="invGray">
          <a:xfrm>
            <a:off x="0" y="4451094"/>
            <a:ext cx="12436475"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27" tIns="45713" rIns="91427" bIns="45713" numCol="1" anchor="t" anchorCtr="0" compatLnSpc="1">
            <a:prstTxWarp prst="textNoShape">
              <a:avLst/>
            </a:prstTxWarp>
          </a:bodyPr>
          <a:lstStyle/>
          <a:p>
            <a:pPr lvl="0"/>
            <a:endParaRPr lang="en-US" sz="1800"/>
          </a:p>
        </p:txBody>
      </p:sp>
      <p:sp>
        <p:nvSpPr>
          <p:cNvPr id="8" name="Freeform 7"/>
          <p:cNvSpPr>
            <a:spLocks/>
          </p:cNvSpPr>
          <p:nvPr userDrawn="1"/>
        </p:nvSpPr>
        <p:spPr bwMode="invGray">
          <a:xfrm>
            <a:off x="0" y="5003086"/>
            <a:ext cx="12436475"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27" tIns="45713" rIns="91427" bIns="45713" numCol="1" anchor="t" anchorCtr="0" compatLnSpc="1">
            <a:prstTxWarp prst="textNoShape">
              <a:avLst/>
            </a:prstTxWarp>
          </a:bodyPr>
          <a:lstStyle/>
          <a:p>
            <a:pPr lvl="0"/>
            <a:endParaRPr lang="en-US" sz="1800"/>
          </a:p>
        </p:txBody>
      </p:sp>
    </p:spTree>
    <p:extLst>
      <p:ext uri="{BB962C8B-B14F-4D97-AF65-F5344CB8AC3E}">
        <p14:creationId xmlns:p14="http://schemas.microsoft.com/office/powerpoint/2010/main" val="14206082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3705233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9"/>
            <a:ext cx="11888788" cy="20927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924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0927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6949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9B44-0CCA-4767-B0F2-7D9E3E8BCA68}"/>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D6A083-9C7E-4DF6-BD65-C7A650DA1A70}"/>
              </a:ext>
            </a:extLst>
          </p:cNvPr>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BAB0BCDD-6F4F-4FA3-AE2D-876922F1F7C8}"/>
              </a:ext>
            </a:extLst>
          </p:cNvPr>
          <p:cNvSpPr>
            <a:spLocks noGrp="1"/>
          </p:cNvSpPr>
          <p:nvPr>
            <p:ph sz="half" idx="2"/>
          </p:nvPr>
        </p:nvSpPr>
        <p:spPr>
          <a:xfrm>
            <a:off x="856628" y="2554944"/>
            <a:ext cx="5261211" cy="20927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4DCAF2-0DD0-4A25-B656-2179DE96FA89}"/>
              </a:ext>
            </a:extLst>
          </p:cNvPr>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BA45661C-36FA-450D-A93B-F7D2DD49FE6D}"/>
              </a:ext>
            </a:extLst>
          </p:cNvPr>
          <p:cNvSpPr>
            <a:spLocks noGrp="1"/>
          </p:cNvSpPr>
          <p:nvPr>
            <p:ph sz="quarter" idx="4"/>
          </p:nvPr>
        </p:nvSpPr>
        <p:spPr>
          <a:xfrm>
            <a:off x="6295965" y="2554944"/>
            <a:ext cx="5287122" cy="20927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48A22B-C479-4749-A37F-A14D4BA3323A}"/>
              </a:ext>
            </a:extLst>
          </p:cNvPr>
          <p:cNvSpPr>
            <a:spLocks noGrp="1"/>
          </p:cNvSpPr>
          <p:nvPr>
            <p:ph type="dt" sz="half" idx="10"/>
          </p:nvPr>
        </p:nvSpPr>
        <p:spPr/>
        <p:txBody>
          <a:bodyPr/>
          <a:lstStyle/>
          <a:p>
            <a:fld id="{D53E05FE-57E3-4355-BDAD-D571F93696C9}" type="datetimeFigureOut">
              <a:rPr lang="en-US" smtClean="0"/>
              <a:t>5/10/2022</a:t>
            </a:fld>
            <a:endParaRPr lang="en-US"/>
          </a:p>
        </p:txBody>
      </p:sp>
      <p:sp>
        <p:nvSpPr>
          <p:cNvPr id="8" name="Footer Placeholder 7">
            <a:extLst>
              <a:ext uri="{FF2B5EF4-FFF2-40B4-BE49-F238E27FC236}">
                <a16:creationId xmlns:a16="http://schemas.microsoft.com/office/drawing/2014/main" id="{B4C981B4-3C15-4F82-AF97-C7C6286584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86ED1-CF0E-4DD1-83FF-87E3B24645DE}"/>
              </a:ext>
            </a:extLst>
          </p:cNvPr>
          <p:cNvSpPr>
            <a:spLocks noGrp="1"/>
          </p:cNvSpPr>
          <p:nvPr>
            <p:ph type="sldNum" sz="quarter" idx="12"/>
          </p:nvPr>
        </p:nvSpPr>
        <p:spPr/>
        <p:txBody>
          <a:bodyPr/>
          <a:lstStyle/>
          <a:p>
            <a:fld id="{7FB3643D-5252-4C16-87B7-05B6178BAD74}" type="slidenum">
              <a:rPr lang="en-US" smtClean="0"/>
              <a:t>‹#›</a:t>
            </a:fld>
            <a:endParaRPr lang="en-US"/>
          </a:p>
        </p:txBody>
      </p:sp>
    </p:spTree>
    <p:extLst>
      <p:ext uri="{BB962C8B-B14F-4D97-AF65-F5344CB8AC3E}">
        <p14:creationId xmlns:p14="http://schemas.microsoft.com/office/powerpoint/2010/main" val="13224357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F6C27DA-8FC0-4797-B8D2-CC53D6FF6F81}"/>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3">
            <a:extLst>
              <a:ext uri="{FF2B5EF4-FFF2-40B4-BE49-F238E27FC236}">
                <a16:creationId xmlns:a16="http://schemas.microsoft.com/office/drawing/2014/main" id="{C455938D-6F3F-482E-8548-B1A281B2D5CA}"/>
              </a:ext>
            </a:extLst>
          </p:cNvPr>
          <p:cNvSpPr>
            <a:spLocks noGrp="1"/>
          </p:cNvSpPr>
          <p:nvPr>
            <p:ph type="title"/>
          </p:nvPr>
        </p:nvSpPr>
        <p:spPr>
          <a:xfrm>
            <a:off x="465139" y="567459"/>
            <a:ext cx="3779134" cy="830020"/>
          </a:xfrm>
        </p:spPr>
        <p:txBody>
          <a:bodyPr/>
          <a:lstStyle/>
          <a:p>
            <a:r>
              <a:rPr lang="en-US"/>
              <a:t>Click to edit Master title style</a:t>
            </a:r>
          </a:p>
        </p:txBody>
      </p:sp>
    </p:spTree>
    <p:extLst>
      <p:ext uri="{BB962C8B-B14F-4D97-AF65-F5344CB8AC3E}">
        <p14:creationId xmlns:p14="http://schemas.microsoft.com/office/powerpoint/2010/main" val="164871648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8650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232452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9877797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1C7F-EDB0-43D4-AC00-C35AC221C05C}"/>
              </a:ext>
            </a:extLst>
          </p:cNvPr>
          <p:cNvSpPr>
            <a:spLocks noGrp="1"/>
          </p:cNvSpPr>
          <p:nvPr>
            <p:ph type="title"/>
          </p:nvPr>
        </p:nvSpPr>
        <p:spPr>
          <a:xfrm>
            <a:off x="711259" y="2355680"/>
            <a:ext cx="5218274" cy="1161705"/>
          </a:xfrm>
        </p:spPr>
        <p:txBody>
          <a:bodyPr wrap="square" lIns="91440" rIns="91440" anchor="b" anchorCtr="0">
            <a:spAutoFit/>
          </a:bodyPr>
          <a:lstStyle>
            <a:lvl1pPr>
              <a:defRPr lang="en-US" sz="3264" kern="0" spc="50">
                <a:solidFill>
                  <a:srgbClr val="0078D7"/>
                </a:solidFill>
                <a:latin typeface="Segoe UI Semilight" charset="0"/>
                <a:ea typeface="Segoe UI Semilight" charset="0"/>
                <a:cs typeface="Segoe UI Semilight" charset="0"/>
              </a:defRPr>
            </a:lvl1pPr>
          </a:lstStyle>
          <a:p>
            <a:pPr marL="0" lvl="0" defTabSz="932293" fontAlgn="base">
              <a:lnSpc>
                <a:spcPct val="95000"/>
              </a:lnSpc>
              <a:spcAft>
                <a:spcPct val="0"/>
              </a:spcAft>
            </a:pPr>
            <a:r>
              <a:rPr lang="en-US"/>
              <a:t>Click to edit Master title style</a:t>
            </a:r>
          </a:p>
        </p:txBody>
      </p:sp>
      <p:cxnSp>
        <p:nvCxnSpPr>
          <p:cNvPr id="6" name="Straight Connector 5">
            <a:extLst>
              <a:ext uri="{FF2B5EF4-FFF2-40B4-BE49-F238E27FC236}">
                <a16:creationId xmlns:a16="http://schemas.microsoft.com/office/drawing/2014/main" id="{8A778CC4-406A-442C-8E86-E42BCD000C36}"/>
              </a:ext>
            </a:extLst>
          </p:cNvPr>
          <p:cNvCxnSpPr/>
          <p:nvPr userDrawn="1"/>
        </p:nvCxnSpPr>
        <p:spPr>
          <a:xfrm flipH="1">
            <a:off x="711260" y="3580347"/>
            <a:ext cx="440116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FEC9E0D8-FE56-4E49-BC3A-B9AC9692609E}"/>
              </a:ext>
            </a:extLst>
          </p:cNvPr>
          <p:cNvSpPr>
            <a:spLocks noGrp="1"/>
          </p:cNvSpPr>
          <p:nvPr>
            <p:ph type="pic" sz="quarter" idx="10"/>
          </p:nvPr>
        </p:nvSpPr>
        <p:spPr>
          <a:xfrm>
            <a:off x="6239481" y="0"/>
            <a:ext cx="6196995" cy="6994525"/>
          </a:xfrm>
        </p:spPr>
        <p:txBody>
          <a:bodyPr/>
          <a:lstStyle/>
          <a:p>
            <a:endParaRPr lang="en-US" dirty="0"/>
          </a:p>
        </p:txBody>
      </p:sp>
      <p:sp>
        <p:nvSpPr>
          <p:cNvPr id="10" name="Text Placeholder 9">
            <a:extLst>
              <a:ext uri="{FF2B5EF4-FFF2-40B4-BE49-F238E27FC236}">
                <a16:creationId xmlns:a16="http://schemas.microsoft.com/office/drawing/2014/main" id="{1C5D8C4F-E2E3-496B-A612-EEDE8B4214BC}"/>
              </a:ext>
            </a:extLst>
          </p:cNvPr>
          <p:cNvSpPr>
            <a:spLocks noGrp="1"/>
          </p:cNvSpPr>
          <p:nvPr>
            <p:ph type="body" sz="quarter" idx="11"/>
          </p:nvPr>
        </p:nvSpPr>
        <p:spPr>
          <a:xfrm>
            <a:off x="711259" y="3769235"/>
            <a:ext cx="4401167" cy="1343508"/>
          </a:xfrm>
        </p:spPr>
        <p:txBody>
          <a:bodyPr lIns="91440" rIns="91440"/>
          <a:lstStyle>
            <a:lvl1pPr>
              <a:spcBef>
                <a:spcPts val="204"/>
              </a:spcBef>
              <a:spcAft>
                <a:spcPts val="1224"/>
              </a:spcAft>
              <a:defRPr lang="en-US" sz="1224" b="1" kern="1200" spc="173" dirty="0" smtClean="0">
                <a:solidFill>
                  <a:srgbClr val="505050"/>
                </a:solidFill>
                <a:latin typeface="Segoe UI Semibold" charset="0"/>
                <a:ea typeface="Segoe UI Semibold" charset="0"/>
                <a:cs typeface="Segoe UI Semibold" charset="0"/>
              </a:defRPr>
            </a:lvl1pPr>
            <a:lvl2pPr>
              <a:defRPr lang="en-US" sz="1224" b="1" kern="1200" spc="173" dirty="0" smtClean="0">
                <a:solidFill>
                  <a:srgbClr val="505050"/>
                </a:solidFill>
                <a:latin typeface="Segoe UI Semibold" charset="0"/>
                <a:ea typeface="Segoe UI Semibold" charset="0"/>
                <a:cs typeface="Segoe UI Semibold" charset="0"/>
              </a:defRPr>
            </a:lvl2pPr>
            <a:lvl3pPr>
              <a:defRPr lang="en-US" sz="1224" b="1" kern="1200" spc="173" dirty="0" smtClean="0">
                <a:solidFill>
                  <a:srgbClr val="505050"/>
                </a:solidFill>
                <a:latin typeface="Segoe UI Semibold" charset="0"/>
                <a:ea typeface="Segoe UI Semibold" charset="0"/>
                <a:cs typeface="Segoe UI Semibold" charset="0"/>
              </a:defRPr>
            </a:lvl3pPr>
            <a:lvl4pPr>
              <a:defRPr lang="en-US" sz="1224" b="1" kern="1200" spc="173" dirty="0" smtClean="0">
                <a:solidFill>
                  <a:srgbClr val="505050"/>
                </a:solidFill>
                <a:latin typeface="Segoe UI Semibold" charset="0"/>
                <a:ea typeface="Segoe UI Semibold" charset="0"/>
                <a:cs typeface="Segoe UI Semibold" charset="0"/>
              </a:defRPr>
            </a:lvl4pPr>
            <a:lvl5pPr>
              <a:defRPr lang="en-US" sz="1224" b="1" kern="1200" spc="173" dirty="0">
                <a:solidFill>
                  <a:srgbClr val="505050"/>
                </a:solidFill>
                <a:latin typeface="Segoe UI Semibold" charset="0"/>
                <a:ea typeface="Segoe UI Semibold" charset="0"/>
                <a:cs typeface="Segoe UI Semibold"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2691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53F59-85C2-401E-B3D0-EB448E3169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059076-6E39-4131-8B4B-20BE95DD9A4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850A1-39AF-45C6-BF68-0102D408ADB4}"/>
              </a:ext>
            </a:extLst>
          </p:cNvPr>
          <p:cNvSpPr>
            <a:spLocks noGrp="1"/>
          </p:cNvSpPr>
          <p:nvPr>
            <p:ph type="dt" sz="half" idx="10"/>
          </p:nvPr>
        </p:nvSpPr>
        <p:spPr/>
        <p:txBody>
          <a:bodyPr/>
          <a:lstStyle/>
          <a:p>
            <a:fld id="{474AD576-6796-4728-9740-95D7064BF90A}" type="datetime1">
              <a:rPr lang="en-US" smtClean="0"/>
              <a:t>5/10/2022</a:t>
            </a:fld>
            <a:endParaRPr lang="en-US" dirty="0"/>
          </a:p>
        </p:txBody>
      </p:sp>
      <p:sp>
        <p:nvSpPr>
          <p:cNvPr id="5" name="Footer Placeholder 4">
            <a:extLst>
              <a:ext uri="{FF2B5EF4-FFF2-40B4-BE49-F238E27FC236}">
                <a16:creationId xmlns:a16="http://schemas.microsoft.com/office/drawing/2014/main" id="{22ECB96D-23EF-421B-94F6-D30E43B943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8126B0-B583-43D9-82BE-96CA5CB77AA2}"/>
              </a:ext>
            </a:extLst>
          </p:cNvPr>
          <p:cNvSpPr>
            <a:spLocks noGrp="1"/>
          </p:cNvSpPr>
          <p:nvPr>
            <p:ph type="sldNum" sz="quarter" idx="12"/>
          </p:nvPr>
        </p:nvSpPr>
        <p:spPr/>
        <p:txBody>
          <a:bodyPr/>
          <a:lstStyle/>
          <a:p>
            <a:fld id="{5D54FE96-A00D-4345-BAE1-8A84F1AF1AEA}" type="slidenum">
              <a:rPr lang="en-US" smtClean="0"/>
              <a:t>‹#›</a:t>
            </a:fld>
            <a:endParaRPr lang="en-US" dirty="0"/>
          </a:p>
        </p:txBody>
      </p:sp>
    </p:spTree>
    <p:extLst>
      <p:ext uri="{BB962C8B-B14F-4D97-AF65-F5344CB8AC3E}">
        <p14:creationId xmlns:p14="http://schemas.microsoft.com/office/powerpoint/2010/main" val="3531834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559641" y="3962867"/>
            <a:ext cx="8023793" cy="470662"/>
          </a:xfrm>
          <a:prstGeom prst="rect">
            <a:avLst/>
          </a:prstGeom>
        </p:spPr>
        <p:txBody>
          <a:bodyPr/>
          <a:lstStyle>
            <a:lvl1pPr marL="0" indent="0" algn="l" defTabSz="932597" rtl="0" eaLnBrk="1" latinLnBrk="0" hangingPunct="1">
              <a:lnSpc>
                <a:spcPct val="90000"/>
              </a:lnSpc>
              <a:spcBef>
                <a:spcPct val="0"/>
              </a:spcBef>
              <a:buFont typeface="Arial" panose="020B0604020202020204" pitchFamily="34" charset="0"/>
              <a:buNone/>
              <a:defRPr kumimoji="0" lang="en-US" sz="2856" b="0" i="0" u="none" strike="noStrike" kern="1200" cap="none" spc="-153"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0" indent="0">
              <a:defRPr/>
            </a:lvl2pPr>
            <a:lvl3pPr marL="0" indent="0">
              <a:defRPr/>
            </a:lvl3pPr>
            <a:lvl4pPr marL="0" indent="0">
              <a:defRPr/>
            </a:lvl4pPr>
            <a:lvl5pPr marL="0" indent="0">
              <a:defRPr/>
            </a:lvl5pPr>
          </a:lstStyle>
          <a:p>
            <a:pPr marL="233149" lvl="0" indent="-233149" algn="l" defTabSz="932597" rtl="0" eaLnBrk="1" latinLnBrk="0" hangingPunct="1">
              <a:lnSpc>
                <a:spcPct val="90000"/>
              </a:lnSpc>
              <a:spcBef>
                <a:spcPct val="0"/>
              </a:spcBef>
              <a:buFont typeface="Arial" panose="020B0604020202020204" pitchFamily="34" charset="0"/>
              <a:buNone/>
            </a:pPr>
            <a:r>
              <a:rPr lang="en-US" dirty="0"/>
              <a:t>Click to edit subject text</a:t>
            </a:r>
          </a:p>
        </p:txBody>
      </p:sp>
      <p:sp>
        <p:nvSpPr>
          <p:cNvPr id="23" name="Rectangle 22"/>
          <p:cNvSpPr/>
          <p:nvPr userDrawn="1"/>
        </p:nvSpPr>
        <p:spPr>
          <a:xfrm flipH="1">
            <a:off x="494350" y="2331509"/>
            <a:ext cx="65291" cy="12123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endParaRPr>
          </a:p>
        </p:txBody>
      </p:sp>
      <p:sp>
        <p:nvSpPr>
          <p:cNvPr id="28" name="Title 1"/>
          <p:cNvSpPr>
            <a:spLocks noGrp="1"/>
          </p:cNvSpPr>
          <p:nvPr>
            <p:ph type="title"/>
          </p:nvPr>
        </p:nvSpPr>
        <p:spPr>
          <a:xfrm>
            <a:off x="559642" y="2331509"/>
            <a:ext cx="7984235" cy="1351952"/>
          </a:xfrm>
          <a:prstGeom prst="rect">
            <a:avLst/>
          </a:prstGeom>
        </p:spPr>
        <p:txBody>
          <a:bodyPr anchor="ctr"/>
          <a:lstStyle>
            <a:lvl1pPr>
              <a:lnSpc>
                <a:spcPct val="80000"/>
              </a:lnSpc>
              <a:defRPr b="1" spc="-255" baseline="0">
                <a:latin typeface="Segoe UI" panose="020B0502040204020203"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62731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06238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799280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75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8331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99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2536079"/>
          </a:xfrm>
        </p:spPr>
        <p:txBody>
          <a:bodyPr/>
          <a:lstStyle>
            <a:lvl1pPr marL="287282" indent="-287282">
              <a:spcBef>
                <a:spcPts val="1224"/>
              </a:spcBef>
              <a:buClr>
                <a:schemeClr val="tx2"/>
              </a:buClr>
              <a:buFont typeface="Arial" pitchFamily="34" charset="0"/>
              <a:buChar char="•"/>
              <a:defRPr sz="3599">
                <a:solidFill>
                  <a:srgbClr val="582881"/>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9821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3"/>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863893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96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8016495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168127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1409" t="9265" r="10584" b="25170"/>
          <a:stretch/>
        </p:blipFill>
        <p:spPr>
          <a:xfrm>
            <a:off x="-30163" y="-7936"/>
            <a:ext cx="12496800" cy="7010400"/>
          </a:xfrm>
          <a:prstGeom prst="rect">
            <a:avLst/>
          </a:prstGeom>
        </p:spPr>
      </p:pic>
      <p:sp>
        <p:nvSpPr>
          <p:cNvPr id="4" name="Rectangle 3"/>
          <p:cNvSpPr/>
          <p:nvPr userDrawn="1"/>
        </p:nvSpPr>
        <p:spPr bwMode="auto">
          <a:xfrm>
            <a:off x="274702" y="2119177"/>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7"/>
            <a:ext cx="6400736" cy="1828800"/>
          </a:xfrm>
          <a:noFill/>
        </p:spPr>
        <p:txBody>
          <a:bodyPr lIns="146304" tIns="91440" rIns="146304" bIns="91440" anchor="t" anchorCtr="0"/>
          <a:lstStyle>
            <a:lvl1pPr>
              <a:defRPr sz="4799" spc="-100" baseline="0">
                <a:gradFill>
                  <a:gsLst>
                    <a:gs pos="18471">
                      <a:srgbClr val="353535"/>
                    </a:gs>
                    <a:gs pos="46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664797"/>
          </a:xfrm>
        </p:spPr>
        <p:txBody>
          <a:bodyPr wrap="square" lIns="164592" tIns="109728" rIns="164592" bIns="109728">
            <a:spAutoFit/>
          </a:bodyPr>
          <a:lstStyle>
            <a:lvl1pPr marL="0" indent="0">
              <a:spcBef>
                <a:spcPts val="0"/>
              </a:spcBef>
              <a:buNone/>
              <a:defRPr sz="3199">
                <a:gradFill>
                  <a:gsLst>
                    <a:gs pos="18471">
                      <a:srgbClr val="353535"/>
                    </a:gs>
                    <a:gs pos="46000">
                      <a:srgbClr val="353535"/>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89" y="479425"/>
            <a:ext cx="1451843" cy="311304"/>
          </a:xfrm>
          <a:prstGeom prst="rect">
            <a:avLst/>
          </a:prstGeom>
        </p:spPr>
      </p:pic>
    </p:spTree>
    <p:extLst>
      <p:ext uri="{BB962C8B-B14F-4D97-AF65-F5344CB8AC3E}">
        <p14:creationId xmlns:p14="http://schemas.microsoft.com/office/powerpoint/2010/main" val="96053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237920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200" y="479425"/>
            <a:ext cx="1483418"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40364" y="1"/>
            <a:ext cx="6996112" cy="6995517"/>
          </a:xfrm>
          <a:prstGeom prst="rect">
            <a:avLst/>
          </a:prstGeom>
        </p:spPr>
      </p:pic>
    </p:spTree>
    <p:extLst>
      <p:ext uri="{BB962C8B-B14F-4D97-AF65-F5344CB8AC3E}">
        <p14:creationId xmlns:p14="http://schemas.microsoft.com/office/powerpoint/2010/main" val="2498220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5113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142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76818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7519273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71047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6345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8976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0455342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48103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7"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3844979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8481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129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78713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72013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68260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294233720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61542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052995"/>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052995"/>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22032" y="6696184"/>
            <a:ext cx="3592417" cy="1644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8" spc="150">
                <a:gradFill>
                  <a:gsLst>
                    <a:gs pos="0">
                      <a:prstClr val="black">
                        <a:alpha val="50000"/>
                      </a:prstClr>
                    </a:gs>
                    <a:gs pos="86000">
                      <a:prstClr val="black">
                        <a:alpha val="50000"/>
                      </a:prst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49531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69EDEC-B478-4E91-8457-B6166F24E537}"/>
              </a:ext>
            </a:extLst>
          </p:cNvPr>
          <p:cNvSpPr/>
          <p:nvPr userDrawn="1"/>
        </p:nvSpPr>
        <p:spPr bwMode="auto">
          <a:xfrm>
            <a:off x="1" y="0"/>
            <a:ext cx="12583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46850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9878" y="464541"/>
            <a:ext cx="10412041" cy="1148235"/>
          </a:xfrm>
        </p:spPr>
        <p:txBody>
          <a:bodyPr anchor="ctr">
            <a:normAutofit/>
          </a:bodyPr>
          <a:lstStyle>
            <a:lvl1pPr algn="l">
              <a:defRPr sz="4896"/>
            </a:lvl1pPr>
          </a:lstStyle>
          <a:p>
            <a:r>
              <a:rPr lang="en-US"/>
              <a:t>Click to edit Master title style</a:t>
            </a:r>
          </a:p>
        </p:txBody>
      </p:sp>
    </p:spTree>
    <p:extLst>
      <p:ext uri="{BB962C8B-B14F-4D97-AF65-F5344CB8AC3E}">
        <p14:creationId xmlns:p14="http://schemas.microsoft.com/office/powerpoint/2010/main" val="180504482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6829356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41" t="8088" b="18978"/>
          <a:stretch/>
        </p:blipFill>
        <p:spPr>
          <a:xfrm>
            <a:off x="0" y="0"/>
            <a:ext cx="12436475" cy="6995517"/>
          </a:xfrm>
          <a:prstGeom prst="rect">
            <a:avLst/>
          </a:prstGeom>
        </p:spPr>
      </p:pic>
    </p:spTree>
    <p:extLst>
      <p:ext uri="{BB962C8B-B14F-4D97-AF65-F5344CB8AC3E}">
        <p14:creationId xmlns:p14="http://schemas.microsoft.com/office/powerpoint/2010/main" val="258657075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17488" y="5915185"/>
            <a:ext cx="2237256" cy="822960"/>
          </a:xfrm>
          <a:prstGeom prst="rect">
            <a:avLst/>
          </a:prstGeom>
        </p:spPr>
      </p:pic>
    </p:spTree>
    <p:extLst>
      <p:ext uri="{BB962C8B-B14F-4D97-AF65-F5344CB8AC3E}">
        <p14:creationId xmlns:p14="http://schemas.microsoft.com/office/powerpoint/2010/main" val="59677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284591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31708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3652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680431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825328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949031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39953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7255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457439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95937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1764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1940156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19037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99850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16609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3966138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614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0" y="479425"/>
            <a:ext cx="12436475" cy="60356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15359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413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519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003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6633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spTree>
    <p:extLst>
      <p:ext uri="{BB962C8B-B14F-4D97-AF65-F5344CB8AC3E}">
        <p14:creationId xmlns:p14="http://schemas.microsoft.com/office/powerpoint/2010/main" val="187048049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2667832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em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microsoft.com/office/2007/relationships/hdphoto" Target="../media/hdphoto1.wdp"/><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8.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theme" Target="../theme/theme3.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theme" Target="../theme/theme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image" Target="../media/image14.png"/><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theme" Target="../theme/theme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1" r:id="rId18"/>
    <p:sldLayoutId id="2147484535" r:id="rId19"/>
    <p:sldLayoutId id="2147484536" r:id="rId20"/>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hf hdr="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0" y="5"/>
            <a:ext cx="11066287" cy="6994525"/>
          </a:xfrm>
          <a:prstGeom prst="rect">
            <a:avLst/>
          </a:prstGeom>
        </p:spPr>
      </p:pic>
      <p:sp>
        <p:nvSpPr>
          <p:cNvPr id="8" name="Rectangle 7"/>
          <p:cNvSpPr/>
          <p:nvPr userDrawn="1"/>
        </p:nvSpPr>
        <p:spPr>
          <a:xfrm rot="5400000">
            <a:off x="7073740" y="1631798"/>
            <a:ext cx="6994528" cy="373094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 </a:t>
            </a:r>
          </a:p>
        </p:txBody>
      </p:sp>
      <p:sp>
        <p:nvSpPr>
          <p:cNvPr id="10" name="TextBox 9"/>
          <p:cNvSpPr txBox="1"/>
          <p:nvPr userDrawn="1"/>
        </p:nvSpPr>
        <p:spPr>
          <a:xfrm>
            <a:off x="8863469" y="6357618"/>
            <a:ext cx="3425584" cy="345294"/>
          </a:xfrm>
          <a:prstGeom prst="rect">
            <a:avLst/>
          </a:prstGeom>
          <a:noFill/>
        </p:spPr>
        <p:txBody>
          <a:bodyPr wrap="square" lIns="0" tIns="0" rIns="0" bIns="0" rtlCol="0">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244" b="0" i="0" u="none" strike="noStrike" kern="1000" cap="none" spc="-122"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Worldwide Communities</a:t>
            </a:r>
          </a:p>
        </p:txBody>
      </p:sp>
      <p:grpSp>
        <p:nvGrpSpPr>
          <p:cNvPr id="17" name="Group 16"/>
          <p:cNvGrpSpPr>
            <a:grpSpLocks noChangeAspect="1"/>
          </p:cNvGrpSpPr>
          <p:nvPr userDrawn="1"/>
        </p:nvGrpSpPr>
        <p:grpSpPr>
          <a:xfrm>
            <a:off x="9823673" y="1468659"/>
            <a:ext cx="1505175" cy="1071847"/>
            <a:chOff x="6586538" y="1450976"/>
            <a:chExt cx="1092200" cy="777875"/>
          </a:xfrm>
          <a:solidFill>
            <a:schemeClr val="tx1"/>
          </a:solidFill>
        </p:grpSpPr>
        <p:sp>
          <p:nvSpPr>
            <p:cNvPr id="18" name="Freeform 60"/>
            <p:cNvSpPr>
              <a:spLocks/>
            </p:cNvSpPr>
            <p:nvPr/>
          </p:nvSpPr>
          <p:spPr bwMode="auto">
            <a:xfrm>
              <a:off x="6756400" y="1511301"/>
              <a:ext cx="319088" cy="635000"/>
            </a:xfrm>
            <a:custGeom>
              <a:avLst/>
              <a:gdLst>
                <a:gd name="T0" fmla="*/ 185 w 201"/>
                <a:gd name="T1" fmla="*/ 0 h 400"/>
                <a:gd name="T2" fmla="*/ 185 w 201"/>
                <a:gd name="T3" fmla="*/ 0 h 400"/>
                <a:gd name="T4" fmla="*/ 191 w 201"/>
                <a:gd name="T5" fmla="*/ 2 h 400"/>
                <a:gd name="T6" fmla="*/ 197 w 201"/>
                <a:gd name="T7" fmla="*/ 7 h 400"/>
                <a:gd name="T8" fmla="*/ 201 w 201"/>
                <a:gd name="T9" fmla="*/ 16 h 400"/>
                <a:gd name="T10" fmla="*/ 197 w 201"/>
                <a:gd name="T11" fmla="*/ 26 h 400"/>
                <a:gd name="T12" fmla="*/ 189 w 201"/>
                <a:gd name="T13" fmla="*/ 32 h 400"/>
                <a:gd name="T14" fmla="*/ 183 w 201"/>
                <a:gd name="T15" fmla="*/ 32 h 400"/>
                <a:gd name="T16" fmla="*/ 136 w 201"/>
                <a:gd name="T17" fmla="*/ 50 h 400"/>
                <a:gd name="T18" fmla="*/ 107 w 201"/>
                <a:gd name="T19" fmla="*/ 90 h 400"/>
                <a:gd name="T20" fmla="*/ 107 w 201"/>
                <a:gd name="T21" fmla="*/ 140 h 400"/>
                <a:gd name="T22" fmla="*/ 133 w 201"/>
                <a:gd name="T23" fmla="*/ 179 h 400"/>
                <a:gd name="T24" fmla="*/ 179 w 201"/>
                <a:gd name="T25" fmla="*/ 198 h 400"/>
                <a:gd name="T26" fmla="*/ 184 w 201"/>
                <a:gd name="T27" fmla="*/ 199 h 400"/>
                <a:gd name="T28" fmla="*/ 191 w 201"/>
                <a:gd name="T29" fmla="*/ 204 h 400"/>
                <a:gd name="T30" fmla="*/ 195 w 201"/>
                <a:gd name="T31" fmla="*/ 214 h 400"/>
                <a:gd name="T32" fmla="*/ 191 w 201"/>
                <a:gd name="T33" fmla="*/ 223 h 400"/>
                <a:gd name="T34" fmla="*/ 183 w 201"/>
                <a:gd name="T35" fmla="*/ 230 h 400"/>
                <a:gd name="T36" fmla="*/ 177 w 201"/>
                <a:gd name="T37" fmla="*/ 230 h 400"/>
                <a:gd name="T38" fmla="*/ 144 w 201"/>
                <a:gd name="T39" fmla="*/ 236 h 400"/>
                <a:gd name="T40" fmla="*/ 85 w 201"/>
                <a:gd name="T41" fmla="*/ 267 h 400"/>
                <a:gd name="T42" fmla="*/ 47 w 201"/>
                <a:gd name="T43" fmla="*/ 319 h 400"/>
                <a:gd name="T44" fmla="*/ 32 w 201"/>
                <a:gd name="T45" fmla="*/ 384 h 400"/>
                <a:gd name="T46" fmla="*/ 28 w 201"/>
                <a:gd name="T47" fmla="*/ 395 h 400"/>
                <a:gd name="T48" fmla="*/ 20 w 201"/>
                <a:gd name="T49" fmla="*/ 400 h 400"/>
                <a:gd name="T50" fmla="*/ 11 w 201"/>
                <a:gd name="T51" fmla="*/ 400 h 400"/>
                <a:gd name="T52" fmla="*/ 3 w 201"/>
                <a:gd name="T53" fmla="*/ 395 h 400"/>
                <a:gd name="T54" fmla="*/ 0 w 201"/>
                <a:gd name="T55" fmla="*/ 384 h 400"/>
                <a:gd name="T56" fmla="*/ 15 w 201"/>
                <a:gd name="T57" fmla="*/ 310 h 400"/>
                <a:gd name="T58" fmla="*/ 59 w 201"/>
                <a:gd name="T59" fmla="*/ 250 h 400"/>
                <a:gd name="T60" fmla="*/ 121 w 201"/>
                <a:gd name="T61" fmla="*/ 210 h 400"/>
                <a:gd name="T62" fmla="*/ 84 w 201"/>
                <a:gd name="T63" fmla="*/ 170 h 400"/>
                <a:gd name="T64" fmla="*/ 71 w 201"/>
                <a:gd name="T65" fmla="*/ 115 h 400"/>
                <a:gd name="T66" fmla="*/ 87 w 201"/>
                <a:gd name="T67" fmla="*/ 58 h 400"/>
                <a:gd name="T68" fmla="*/ 127 w 201"/>
                <a:gd name="T69" fmla="*/ 16 h 400"/>
                <a:gd name="T70" fmla="*/ 184 w 201"/>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400">
                  <a:moveTo>
                    <a:pt x="185" y="0"/>
                  </a:moveTo>
                  <a:lnTo>
                    <a:pt x="185" y="0"/>
                  </a:lnTo>
                  <a:lnTo>
                    <a:pt x="185" y="0"/>
                  </a:lnTo>
                  <a:lnTo>
                    <a:pt x="185" y="0"/>
                  </a:lnTo>
                  <a:lnTo>
                    <a:pt x="185" y="0"/>
                  </a:lnTo>
                  <a:lnTo>
                    <a:pt x="191" y="2"/>
                  </a:lnTo>
                  <a:lnTo>
                    <a:pt x="195" y="4"/>
                  </a:lnTo>
                  <a:lnTo>
                    <a:pt x="197" y="7"/>
                  </a:lnTo>
                  <a:lnTo>
                    <a:pt x="200" y="12"/>
                  </a:lnTo>
                  <a:lnTo>
                    <a:pt x="201" y="16"/>
                  </a:lnTo>
                  <a:lnTo>
                    <a:pt x="200" y="22"/>
                  </a:lnTo>
                  <a:lnTo>
                    <a:pt x="197" y="26"/>
                  </a:lnTo>
                  <a:lnTo>
                    <a:pt x="195" y="30"/>
                  </a:lnTo>
                  <a:lnTo>
                    <a:pt x="189" y="32"/>
                  </a:lnTo>
                  <a:lnTo>
                    <a:pt x="185" y="32"/>
                  </a:lnTo>
                  <a:lnTo>
                    <a:pt x="183" y="32"/>
                  </a:lnTo>
                  <a:lnTo>
                    <a:pt x="157" y="38"/>
                  </a:lnTo>
                  <a:lnTo>
                    <a:pt x="136" y="50"/>
                  </a:lnTo>
                  <a:lnTo>
                    <a:pt x="119" y="67"/>
                  </a:lnTo>
                  <a:lnTo>
                    <a:pt x="107" y="90"/>
                  </a:lnTo>
                  <a:lnTo>
                    <a:pt x="103" y="115"/>
                  </a:lnTo>
                  <a:lnTo>
                    <a:pt x="107" y="140"/>
                  </a:lnTo>
                  <a:lnTo>
                    <a:pt x="117" y="162"/>
                  </a:lnTo>
                  <a:lnTo>
                    <a:pt x="133" y="179"/>
                  </a:lnTo>
                  <a:lnTo>
                    <a:pt x="155" y="191"/>
                  </a:lnTo>
                  <a:lnTo>
                    <a:pt x="179" y="198"/>
                  </a:lnTo>
                  <a:lnTo>
                    <a:pt x="179" y="198"/>
                  </a:lnTo>
                  <a:lnTo>
                    <a:pt x="184" y="199"/>
                  </a:lnTo>
                  <a:lnTo>
                    <a:pt x="188" y="200"/>
                  </a:lnTo>
                  <a:lnTo>
                    <a:pt x="191" y="204"/>
                  </a:lnTo>
                  <a:lnTo>
                    <a:pt x="193" y="208"/>
                  </a:lnTo>
                  <a:lnTo>
                    <a:pt x="195" y="214"/>
                  </a:lnTo>
                  <a:lnTo>
                    <a:pt x="193" y="219"/>
                  </a:lnTo>
                  <a:lnTo>
                    <a:pt x="191" y="223"/>
                  </a:lnTo>
                  <a:lnTo>
                    <a:pt x="188" y="227"/>
                  </a:lnTo>
                  <a:lnTo>
                    <a:pt x="183" y="230"/>
                  </a:lnTo>
                  <a:lnTo>
                    <a:pt x="177" y="230"/>
                  </a:lnTo>
                  <a:lnTo>
                    <a:pt x="177" y="230"/>
                  </a:lnTo>
                  <a:lnTo>
                    <a:pt x="177" y="230"/>
                  </a:lnTo>
                  <a:lnTo>
                    <a:pt x="144" y="236"/>
                  </a:lnTo>
                  <a:lnTo>
                    <a:pt x="112" y="248"/>
                  </a:lnTo>
                  <a:lnTo>
                    <a:pt x="85" y="267"/>
                  </a:lnTo>
                  <a:lnTo>
                    <a:pt x="63" y="291"/>
                  </a:lnTo>
                  <a:lnTo>
                    <a:pt x="47" y="319"/>
                  </a:lnTo>
                  <a:lnTo>
                    <a:pt x="35" y="351"/>
                  </a:lnTo>
                  <a:lnTo>
                    <a:pt x="32" y="384"/>
                  </a:lnTo>
                  <a:lnTo>
                    <a:pt x="31" y="390"/>
                  </a:lnTo>
                  <a:lnTo>
                    <a:pt x="28" y="395"/>
                  </a:lnTo>
                  <a:lnTo>
                    <a:pt x="25" y="398"/>
                  </a:lnTo>
                  <a:lnTo>
                    <a:pt x="20" y="400"/>
                  </a:lnTo>
                  <a:lnTo>
                    <a:pt x="16" y="400"/>
                  </a:lnTo>
                  <a:lnTo>
                    <a:pt x="11" y="400"/>
                  </a:lnTo>
                  <a:lnTo>
                    <a:pt x="7" y="398"/>
                  </a:lnTo>
                  <a:lnTo>
                    <a:pt x="3" y="395"/>
                  </a:lnTo>
                  <a:lnTo>
                    <a:pt x="0" y="390"/>
                  </a:lnTo>
                  <a:lnTo>
                    <a:pt x="0" y="384"/>
                  </a:lnTo>
                  <a:lnTo>
                    <a:pt x="4" y="346"/>
                  </a:lnTo>
                  <a:lnTo>
                    <a:pt x="15" y="310"/>
                  </a:lnTo>
                  <a:lnTo>
                    <a:pt x="33" y="278"/>
                  </a:lnTo>
                  <a:lnTo>
                    <a:pt x="59" y="250"/>
                  </a:lnTo>
                  <a:lnTo>
                    <a:pt x="88" y="227"/>
                  </a:lnTo>
                  <a:lnTo>
                    <a:pt x="121" y="210"/>
                  </a:lnTo>
                  <a:lnTo>
                    <a:pt x="100" y="192"/>
                  </a:lnTo>
                  <a:lnTo>
                    <a:pt x="84" y="170"/>
                  </a:lnTo>
                  <a:lnTo>
                    <a:pt x="75" y="143"/>
                  </a:lnTo>
                  <a:lnTo>
                    <a:pt x="71" y="115"/>
                  </a:lnTo>
                  <a:lnTo>
                    <a:pt x="75" y="84"/>
                  </a:lnTo>
                  <a:lnTo>
                    <a:pt x="87" y="58"/>
                  </a:lnTo>
                  <a:lnTo>
                    <a:pt x="104" y="35"/>
                  </a:lnTo>
                  <a:lnTo>
                    <a:pt x="127" y="16"/>
                  </a:lnTo>
                  <a:lnTo>
                    <a:pt x="155" y="6"/>
                  </a:lnTo>
                  <a:lnTo>
                    <a:pt x="184" y="0"/>
                  </a:lnTo>
                  <a:lnTo>
                    <a:pt x="18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reeform 61"/>
            <p:cNvSpPr>
              <a:spLocks noEditPoints="1"/>
            </p:cNvSpPr>
            <p:nvPr/>
          </p:nvSpPr>
          <p:spPr bwMode="auto">
            <a:xfrm>
              <a:off x="6953250" y="1450976"/>
              <a:ext cx="725488" cy="777875"/>
            </a:xfrm>
            <a:custGeom>
              <a:avLst/>
              <a:gdLst>
                <a:gd name="T0" fmla="*/ 196 w 457"/>
                <a:gd name="T1" fmla="*/ 36 h 490"/>
                <a:gd name="T2" fmla="*/ 152 w 457"/>
                <a:gd name="T3" fmla="*/ 62 h 490"/>
                <a:gd name="T4" fmla="*/ 125 w 457"/>
                <a:gd name="T5" fmla="*/ 106 h 490"/>
                <a:gd name="T6" fmla="*/ 123 w 457"/>
                <a:gd name="T7" fmla="*/ 160 h 490"/>
                <a:gd name="T8" fmla="*/ 144 w 457"/>
                <a:gd name="T9" fmla="*/ 204 h 490"/>
                <a:gd name="T10" fmla="*/ 183 w 457"/>
                <a:gd name="T11" fmla="*/ 234 h 490"/>
                <a:gd name="T12" fmla="*/ 232 w 457"/>
                <a:gd name="T13" fmla="*/ 245 h 490"/>
                <a:gd name="T14" fmla="*/ 283 w 457"/>
                <a:gd name="T15" fmla="*/ 229 h 490"/>
                <a:gd name="T16" fmla="*/ 319 w 457"/>
                <a:gd name="T17" fmla="*/ 193 h 490"/>
                <a:gd name="T18" fmla="*/ 333 w 457"/>
                <a:gd name="T19" fmla="*/ 144 h 490"/>
                <a:gd name="T20" fmla="*/ 324 w 457"/>
                <a:gd name="T21" fmla="*/ 93 h 490"/>
                <a:gd name="T22" fmla="*/ 293 w 457"/>
                <a:gd name="T23" fmla="*/ 54 h 490"/>
                <a:gd name="T24" fmla="*/ 248 w 457"/>
                <a:gd name="T25" fmla="*/ 33 h 490"/>
                <a:gd name="T26" fmla="*/ 223 w 457"/>
                <a:gd name="T27" fmla="*/ 0 h 490"/>
                <a:gd name="T28" fmla="*/ 285 w 457"/>
                <a:gd name="T29" fmla="*/ 13 h 490"/>
                <a:gd name="T30" fmla="*/ 333 w 457"/>
                <a:gd name="T31" fmla="*/ 50 h 490"/>
                <a:gd name="T32" fmla="*/ 361 w 457"/>
                <a:gd name="T33" fmla="*/ 106 h 490"/>
                <a:gd name="T34" fmla="*/ 363 w 457"/>
                <a:gd name="T35" fmla="*/ 168 h 490"/>
                <a:gd name="T36" fmla="*/ 340 w 457"/>
                <a:gd name="T37" fmla="*/ 218 h 490"/>
                <a:gd name="T38" fmla="*/ 299 w 457"/>
                <a:gd name="T39" fmla="*/ 257 h 490"/>
                <a:gd name="T40" fmla="*/ 371 w 457"/>
                <a:gd name="T41" fmla="*/ 296 h 490"/>
                <a:gd name="T42" fmla="*/ 424 w 457"/>
                <a:gd name="T43" fmla="*/ 356 h 490"/>
                <a:gd name="T44" fmla="*/ 453 w 457"/>
                <a:gd name="T45" fmla="*/ 432 h 490"/>
                <a:gd name="T46" fmla="*/ 456 w 457"/>
                <a:gd name="T47" fmla="*/ 480 h 490"/>
                <a:gd name="T48" fmla="*/ 451 w 457"/>
                <a:gd name="T49" fmla="*/ 488 h 490"/>
                <a:gd name="T50" fmla="*/ 441 w 457"/>
                <a:gd name="T51" fmla="*/ 490 h 490"/>
                <a:gd name="T52" fmla="*/ 432 w 457"/>
                <a:gd name="T53" fmla="*/ 488 h 490"/>
                <a:gd name="T54" fmla="*/ 425 w 457"/>
                <a:gd name="T55" fmla="*/ 480 h 490"/>
                <a:gd name="T56" fmla="*/ 421 w 457"/>
                <a:gd name="T57" fmla="*/ 434 h 490"/>
                <a:gd name="T58" fmla="*/ 392 w 457"/>
                <a:gd name="T59" fmla="*/ 365 h 490"/>
                <a:gd name="T60" fmla="*/ 339 w 457"/>
                <a:gd name="T61" fmla="*/ 312 h 490"/>
                <a:gd name="T62" fmla="*/ 268 w 457"/>
                <a:gd name="T63" fmla="*/ 281 h 490"/>
                <a:gd name="T64" fmla="*/ 189 w 457"/>
                <a:gd name="T65" fmla="*/ 281 h 490"/>
                <a:gd name="T66" fmla="*/ 119 w 457"/>
                <a:gd name="T67" fmla="*/ 312 h 490"/>
                <a:gd name="T68" fmla="*/ 65 w 457"/>
                <a:gd name="T69" fmla="*/ 365 h 490"/>
                <a:gd name="T70" fmla="*/ 36 w 457"/>
                <a:gd name="T71" fmla="*/ 434 h 490"/>
                <a:gd name="T72" fmla="*/ 31 w 457"/>
                <a:gd name="T73" fmla="*/ 480 h 490"/>
                <a:gd name="T74" fmla="*/ 25 w 457"/>
                <a:gd name="T75" fmla="*/ 488 h 490"/>
                <a:gd name="T76" fmla="*/ 16 w 457"/>
                <a:gd name="T77" fmla="*/ 490 h 490"/>
                <a:gd name="T78" fmla="*/ 7 w 457"/>
                <a:gd name="T79" fmla="*/ 488 h 490"/>
                <a:gd name="T80" fmla="*/ 1 w 457"/>
                <a:gd name="T81" fmla="*/ 480 h 490"/>
                <a:gd name="T82" fmla="*/ 4 w 457"/>
                <a:gd name="T83" fmla="*/ 432 h 490"/>
                <a:gd name="T84" fmla="*/ 33 w 457"/>
                <a:gd name="T85" fmla="*/ 356 h 490"/>
                <a:gd name="T86" fmla="*/ 85 w 457"/>
                <a:gd name="T87" fmla="*/ 296 h 490"/>
                <a:gd name="T88" fmla="*/ 156 w 457"/>
                <a:gd name="T89" fmla="*/ 257 h 490"/>
                <a:gd name="T90" fmla="*/ 113 w 457"/>
                <a:gd name="T91" fmla="*/ 217 h 490"/>
                <a:gd name="T92" fmla="*/ 91 w 457"/>
                <a:gd name="T93" fmla="*/ 161 h 490"/>
                <a:gd name="T94" fmla="*/ 93 w 457"/>
                <a:gd name="T95" fmla="*/ 101 h 490"/>
                <a:gd name="T96" fmla="*/ 120 w 457"/>
                <a:gd name="T97" fmla="*/ 50 h 490"/>
                <a:gd name="T98" fmla="*/ 165 w 457"/>
                <a:gd name="T99" fmla="*/ 14 h 490"/>
                <a:gd name="T100" fmla="*/ 223 w 457"/>
                <a:gd name="T101" fmla="*/ 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7" h="490">
                  <a:moveTo>
                    <a:pt x="223" y="32"/>
                  </a:moveTo>
                  <a:lnTo>
                    <a:pt x="196" y="36"/>
                  </a:lnTo>
                  <a:lnTo>
                    <a:pt x="172" y="46"/>
                  </a:lnTo>
                  <a:lnTo>
                    <a:pt x="152" y="62"/>
                  </a:lnTo>
                  <a:lnTo>
                    <a:pt x="136" y="84"/>
                  </a:lnTo>
                  <a:lnTo>
                    <a:pt x="125" y="106"/>
                  </a:lnTo>
                  <a:lnTo>
                    <a:pt x="120" y="133"/>
                  </a:lnTo>
                  <a:lnTo>
                    <a:pt x="123" y="160"/>
                  </a:lnTo>
                  <a:lnTo>
                    <a:pt x="131" y="184"/>
                  </a:lnTo>
                  <a:lnTo>
                    <a:pt x="144" y="204"/>
                  </a:lnTo>
                  <a:lnTo>
                    <a:pt x="161" y="221"/>
                  </a:lnTo>
                  <a:lnTo>
                    <a:pt x="183" y="234"/>
                  </a:lnTo>
                  <a:lnTo>
                    <a:pt x="205" y="242"/>
                  </a:lnTo>
                  <a:lnTo>
                    <a:pt x="232" y="245"/>
                  </a:lnTo>
                  <a:lnTo>
                    <a:pt x="259" y="240"/>
                  </a:lnTo>
                  <a:lnTo>
                    <a:pt x="283" y="229"/>
                  </a:lnTo>
                  <a:lnTo>
                    <a:pt x="303" y="213"/>
                  </a:lnTo>
                  <a:lnTo>
                    <a:pt x="319" y="193"/>
                  </a:lnTo>
                  <a:lnTo>
                    <a:pt x="329" y="169"/>
                  </a:lnTo>
                  <a:lnTo>
                    <a:pt x="333" y="144"/>
                  </a:lnTo>
                  <a:lnTo>
                    <a:pt x="332" y="117"/>
                  </a:lnTo>
                  <a:lnTo>
                    <a:pt x="324" y="93"/>
                  </a:lnTo>
                  <a:lnTo>
                    <a:pt x="311" y="72"/>
                  </a:lnTo>
                  <a:lnTo>
                    <a:pt x="293" y="54"/>
                  </a:lnTo>
                  <a:lnTo>
                    <a:pt x="272" y="41"/>
                  </a:lnTo>
                  <a:lnTo>
                    <a:pt x="248" y="33"/>
                  </a:lnTo>
                  <a:lnTo>
                    <a:pt x="223" y="32"/>
                  </a:lnTo>
                  <a:close/>
                  <a:moveTo>
                    <a:pt x="223" y="0"/>
                  </a:moveTo>
                  <a:lnTo>
                    <a:pt x="255" y="2"/>
                  </a:lnTo>
                  <a:lnTo>
                    <a:pt x="285" y="13"/>
                  </a:lnTo>
                  <a:lnTo>
                    <a:pt x="312" y="29"/>
                  </a:lnTo>
                  <a:lnTo>
                    <a:pt x="333" y="50"/>
                  </a:lnTo>
                  <a:lnTo>
                    <a:pt x="351" y="76"/>
                  </a:lnTo>
                  <a:lnTo>
                    <a:pt x="361" y="106"/>
                  </a:lnTo>
                  <a:lnTo>
                    <a:pt x="365" y="138"/>
                  </a:lnTo>
                  <a:lnTo>
                    <a:pt x="363" y="168"/>
                  </a:lnTo>
                  <a:lnTo>
                    <a:pt x="353" y="194"/>
                  </a:lnTo>
                  <a:lnTo>
                    <a:pt x="340" y="218"/>
                  </a:lnTo>
                  <a:lnTo>
                    <a:pt x="321" y="240"/>
                  </a:lnTo>
                  <a:lnTo>
                    <a:pt x="299" y="257"/>
                  </a:lnTo>
                  <a:lnTo>
                    <a:pt x="336" y="273"/>
                  </a:lnTo>
                  <a:lnTo>
                    <a:pt x="371" y="296"/>
                  </a:lnTo>
                  <a:lnTo>
                    <a:pt x="400" y="322"/>
                  </a:lnTo>
                  <a:lnTo>
                    <a:pt x="424" y="356"/>
                  </a:lnTo>
                  <a:lnTo>
                    <a:pt x="441" y="392"/>
                  </a:lnTo>
                  <a:lnTo>
                    <a:pt x="453" y="432"/>
                  </a:lnTo>
                  <a:lnTo>
                    <a:pt x="457" y="474"/>
                  </a:lnTo>
                  <a:lnTo>
                    <a:pt x="456" y="480"/>
                  </a:lnTo>
                  <a:lnTo>
                    <a:pt x="453" y="484"/>
                  </a:lnTo>
                  <a:lnTo>
                    <a:pt x="451" y="488"/>
                  </a:lnTo>
                  <a:lnTo>
                    <a:pt x="447" y="489"/>
                  </a:lnTo>
                  <a:lnTo>
                    <a:pt x="441" y="490"/>
                  </a:lnTo>
                  <a:lnTo>
                    <a:pt x="436" y="489"/>
                  </a:lnTo>
                  <a:lnTo>
                    <a:pt x="432" y="488"/>
                  </a:lnTo>
                  <a:lnTo>
                    <a:pt x="428" y="484"/>
                  </a:lnTo>
                  <a:lnTo>
                    <a:pt x="425" y="480"/>
                  </a:lnTo>
                  <a:lnTo>
                    <a:pt x="425" y="474"/>
                  </a:lnTo>
                  <a:lnTo>
                    <a:pt x="421" y="434"/>
                  </a:lnTo>
                  <a:lnTo>
                    <a:pt x="409" y="398"/>
                  </a:lnTo>
                  <a:lnTo>
                    <a:pt x="392" y="365"/>
                  </a:lnTo>
                  <a:lnTo>
                    <a:pt x="368" y="336"/>
                  </a:lnTo>
                  <a:lnTo>
                    <a:pt x="339" y="312"/>
                  </a:lnTo>
                  <a:lnTo>
                    <a:pt x="305" y="293"/>
                  </a:lnTo>
                  <a:lnTo>
                    <a:pt x="268" y="281"/>
                  </a:lnTo>
                  <a:lnTo>
                    <a:pt x="228" y="277"/>
                  </a:lnTo>
                  <a:lnTo>
                    <a:pt x="189" y="281"/>
                  </a:lnTo>
                  <a:lnTo>
                    <a:pt x="152" y="293"/>
                  </a:lnTo>
                  <a:lnTo>
                    <a:pt x="119" y="312"/>
                  </a:lnTo>
                  <a:lnTo>
                    <a:pt x="89" y="336"/>
                  </a:lnTo>
                  <a:lnTo>
                    <a:pt x="65" y="365"/>
                  </a:lnTo>
                  <a:lnTo>
                    <a:pt x="47" y="398"/>
                  </a:lnTo>
                  <a:lnTo>
                    <a:pt x="36" y="434"/>
                  </a:lnTo>
                  <a:lnTo>
                    <a:pt x="32" y="474"/>
                  </a:lnTo>
                  <a:lnTo>
                    <a:pt x="31" y="480"/>
                  </a:lnTo>
                  <a:lnTo>
                    <a:pt x="28" y="484"/>
                  </a:lnTo>
                  <a:lnTo>
                    <a:pt x="25" y="488"/>
                  </a:lnTo>
                  <a:lnTo>
                    <a:pt x="21" y="489"/>
                  </a:lnTo>
                  <a:lnTo>
                    <a:pt x="16" y="490"/>
                  </a:lnTo>
                  <a:lnTo>
                    <a:pt x="11" y="489"/>
                  </a:lnTo>
                  <a:lnTo>
                    <a:pt x="7" y="488"/>
                  </a:lnTo>
                  <a:lnTo>
                    <a:pt x="3" y="484"/>
                  </a:lnTo>
                  <a:lnTo>
                    <a:pt x="1" y="480"/>
                  </a:lnTo>
                  <a:lnTo>
                    <a:pt x="0" y="474"/>
                  </a:lnTo>
                  <a:lnTo>
                    <a:pt x="4" y="432"/>
                  </a:lnTo>
                  <a:lnTo>
                    <a:pt x="15" y="392"/>
                  </a:lnTo>
                  <a:lnTo>
                    <a:pt x="33" y="356"/>
                  </a:lnTo>
                  <a:lnTo>
                    <a:pt x="56" y="324"/>
                  </a:lnTo>
                  <a:lnTo>
                    <a:pt x="85" y="296"/>
                  </a:lnTo>
                  <a:lnTo>
                    <a:pt x="119" y="273"/>
                  </a:lnTo>
                  <a:lnTo>
                    <a:pt x="156" y="257"/>
                  </a:lnTo>
                  <a:lnTo>
                    <a:pt x="132" y="240"/>
                  </a:lnTo>
                  <a:lnTo>
                    <a:pt x="113" y="217"/>
                  </a:lnTo>
                  <a:lnTo>
                    <a:pt x="99" y="190"/>
                  </a:lnTo>
                  <a:lnTo>
                    <a:pt x="91" y="161"/>
                  </a:lnTo>
                  <a:lnTo>
                    <a:pt x="89" y="130"/>
                  </a:lnTo>
                  <a:lnTo>
                    <a:pt x="93" y="101"/>
                  </a:lnTo>
                  <a:lnTo>
                    <a:pt x="105" y="74"/>
                  </a:lnTo>
                  <a:lnTo>
                    <a:pt x="120" y="50"/>
                  </a:lnTo>
                  <a:lnTo>
                    <a:pt x="141" y="30"/>
                  </a:lnTo>
                  <a:lnTo>
                    <a:pt x="165" y="14"/>
                  </a:lnTo>
                  <a:lnTo>
                    <a:pt x="192" y="4"/>
                  </a:lnTo>
                  <a:lnTo>
                    <a:pt x="223"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reeform 62"/>
            <p:cNvSpPr>
              <a:spLocks/>
            </p:cNvSpPr>
            <p:nvPr/>
          </p:nvSpPr>
          <p:spPr bwMode="auto">
            <a:xfrm>
              <a:off x="6586538" y="1573213"/>
              <a:ext cx="254000" cy="493713"/>
            </a:xfrm>
            <a:custGeom>
              <a:avLst/>
              <a:gdLst>
                <a:gd name="T0" fmla="*/ 146 w 160"/>
                <a:gd name="T1" fmla="*/ 0 h 311"/>
                <a:gd name="T2" fmla="*/ 152 w 160"/>
                <a:gd name="T3" fmla="*/ 3 h 311"/>
                <a:gd name="T4" fmla="*/ 158 w 160"/>
                <a:gd name="T5" fmla="*/ 8 h 311"/>
                <a:gd name="T6" fmla="*/ 160 w 160"/>
                <a:gd name="T7" fmla="*/ 16 h 311"/>
                <a:gd name="T8" fmla="*/ 156 w 160"/>
                <a:gd name="T9" fmla="*/ 24 h 311"/>
                <a:gd name="T10" fmla="*/ 150 w 160"/>
                <a:gd name="T11" fmla="*/ 29 h 311"/>
                <a:gd name="T12" fmla="*/ 143 w 160"/>
                <a:gd name="T13" fmla="*/ 31 h 311"/>
                <a:gd name="T14" fmla="*/ 143 w 160"/>
                <a:gd name="T15" fmla="*/ 31 h 311"/>
                <a:gd name="T16" fmla="*/ 108 w 160"/>
                <a:gd name="T17" fmla="*/ 43 h 311"/>
                <a:gd name="T18" fmla="*/ 88 w 160"/>
                <a:gd name="T19" fmla="*/ 72 h 311"/>
                <a:gd name="T20" fmla="*/ 88 w 160"/>
                <a:gd name="T21" fmla="*/ 108 h 311"/>
                <a:gd name="T22" fmla="*/ 107 w 160"/>
                <a:gd name="T23" fmla="*/ 137 h 311"/>
                <a:gd name="T24" fmla="*/ 140 w 160"/>
                <a:gd name="T25" fmla="*/ 151 h 311"/>
                <a:gd name="T26" fmla="*/ 150 w 160"/>
                <a:gd name="T27" fmla="*/ 155 h 311"/>
                <a:gd name="T28" fmla="*/ 154 w 160"/>
                <a:gd name="T29" fmla="*/ 161 h 311"/>
                <a:gd name="T30" fmla="*/ 154 w 160"/>
                <a:gd name="T31" fmla="*/ 169 h 311"/>
                <a:gd name="T32" fmla="*/ 150 w 160"/>
                <a:gd name="T33" fmla="*/ 177 h 311"/>
                <a:gd name="T34" fmla="*/ 144 w 160"/>
                <a:gd name="T35" fmla="*/ 180 h 311"/>
                <a:gd name="T36" fmla="*/ 139 w 160"/>
                <a:gd name="T37" fmla="*/ 181 h 311"/>
                <a:gd name="T38" fmla="*/ 84 w 160"/>
                <a:gd name="T39" fmla="*/ 199 h 311"/>
                <a:gd name="T40" fmla="*/ 46 w 160"/>
                <a:gd name="T41" fmla="*/ 240 h 311"/>
                <a:gd name="T42" fmla="*/ 31 w 160"/>
                <a:gd name="T43" fmla="*/ 296 h 311"/>
                <a:gd name="T44" fmla="*/ 27 w 160"/>
                <a:gd name="T45" fmla="*/ 305 h 311"/>
                <a:gd name="T46" fmla="*/ 20 w 160"/>
                <a:gd name="T47" fmla="*/ 311 h 311"/>
                <a:gd name="T48" fmla="*/ 11 w 160"/>
                <a:gd name="T49" fmla="*/ 311 h 311"/>
                <a:gd name="T50" fmla="*/ 3 w 160"/>
                <a:gd name="T51" fmla="*/ 305 h 311"/>
                <a:gd name="T52" fmla="*/ 0 w 160"/>
                <a:gd name="T53" fmla="*/ 296 h 311"/>
                <a:gd name="T54" fmla="*/ 11 w 160"/>
                <a:gd name="T55" fmla="*/ 241 h 311"/>
                <a:gd name="T56" fmla="*/ 42 w 160"/>
                <a:gd name="T57" fmla="*/ 196 h 311"/>
                <a:gd name="T58" fmla="*/ 87 w 160"/>
                <a:gd name="T59" fmla="*/ 164 h 311"/>
                <a:gd name="T60" fmla="*/ 87 w 160"/>
                <a:gd name="T61" fmla="*/ 159 h 311"/>
                <a:gd name="T62" fmla="*/ 63 w 160"/>
                <a:gd name="T63" fmla="*/ 128 h 311"/>
                <a:gd name="T64" fmla="*/ 55 w 160"/>
                <a:gd name="T65" fmla="*/ 91 h 311"/>
                <a:gd name="T66" fmla="*/ 67 w 160"/>
                <a:gd name="T67" fmla="*/ 45 h 311"/>
                <a:gd name="T68" fmla="*/ 99 w 160"/>
                <a:gd name="T69" fmla="*/ 13 h 311"/>
                <a:gd name="T70" fmla="*/ 144 w 160"/>
                <a:gd name="T71"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311">
                  <a:moveTo>
                    <a:pt x="144" y="0"/>
                  </a:moveTo>
                  <a:lnTo>
                    <a:pt x="146" y="0"/>
                  </a:lnTo>
                  <a:lnTo>
                    <a:pt x="148" y="1"/>
                  </a:lnTo>
                  <a:lnTo>
                    <a:pt x="152" y="3"/>
                  </a:lnTo>
                  <a:lnTo>
                    <a:pt x="155" y="4"/>
                  </a:lnTo>
                  <a:lnTo>
                    <a:pt x="158" y="8"/>
                  </a:lnTo>
                  <a:lnTo>
                    <a:pt x="159" y="11"/>
                  </a:lnTo>
                  <a:lnTo>
                    <a:pt x="160" y="16"/>
                  </a:lnTo>
                  <a:lnTo>
                    <a:pt x="159" y="20"/>
                  </a:lnTo>
                  <a:lnTo>
                    <a:pt x="156" y="24"/>
                  </a:lnTo>
                  <a:lnTo>
                    <a:pt x="154" y="28"/>
                  </a:lnTo>
                  <a:lnTo>
                    <a:pt x="150" y="29"/>
                  </a:lnTo>
                  <a:lnTo>
                    <a:pt x="144" y="31"/>
                  </a:lnTo>
                  <a:lnTo>
                    <a:pt x="143" y="31"/>
                  </a:lnTo>
                  <a:lnTo>
                    <a:pt x="143" y="31"/>
                  </a:lnTo>
                  <a:lnTo>
                    <a:pt x="143" y="31"/>
                  </a:lnTo>
                  <a:lnTo>
                    <a:pt x="124" y="33"/>
                  </a:lnTo>
                  <a:lnTo>
                    <a:pt x="108" y="43"/>
                  </a:lnTo>
                  <a:lnTo>
                    <a:pt x="96" y="56"/>
                  </a:lnTo>
                  <a:lnTo>
                    <a:pt x="88" y="72"/>
                  </a:lnTo>
                  <a:lnTo>
                    <a:pt x="84" y="91"/>
                  </a:lnTo>
                  <a:lnTo>
                    <a:pt x="88" y="108"/>
                  </a:lnTo>
                  <a:lnTo>
                    <a:pt x="95" y="124"/>
                  </a:lnTo>
                  <a:lnTo>
                    <a:pt x="107" y="137"/>
                  </a:lnTo>
                  <a:lnTo>
                    <a:pt x="123" y="147"/>
                  </a:lnTo>
                  <a:lnTo>
                    <a:pt x="140" y="151"/>
                  </a:lnTo>
                  <a:lnTo>
                    <a:pt x="146" y="152"/>
                  </a:lnTo>
                  <a:lnTo>
                    <a:pt x="150" y="155"/>
                  </a:lnTo>
                  <a:lnTo>
                    <a:pt x="152" y="157"/>
                  </a:lnTo>
                  <a:lnTo>
                    <a:pt x="154" y="161"/>
                  </a:lnTo>
                  <a:lnTo>
                    <a:pt x="155" y="165"/>
                  </a:lnTo>
                  <a:lnTo>
                    <a:pt x="154" y="169"/>
                  </a:lnTo>
                  <a:lnTo>
                    <a:pt x="152" y="173"/>
                  </a:lnTo>
                  <a:lnTo>
                    <a:pt x="150" y="177"/>
                  </a:lnTo>
                  <a:lnTo>
                    <a:pt x="147" y="179"/>
                  </a:lnTo>
                  <a:lnTo>
                    <a:pt x="144" y="180"/>
                  </a:lnTo>
                  <a:lnTo>
                    <a:pt x="142" y="181"/>
                  </a:lnTo>
                  <a:lnTo>
                    <a:pt x="139" y="181"/>
                  </a:lnTo>
                  <a:lnTo>
                    <a:pt x="110" y="187"/>
                  </a:lnTo>
                  <a:lnTo>
                    <a:pt x="84" y="199"/>
                  </a:lnTo>
                  <a:lnTo>
                    <a:pt x="62" y="217"/>
                  </a:lnTo>
                  <a:lnTo>
                    <a:pt x="46" y="240"/>
                  </a:lnTo>
                  <a:lnTo>
                    <a:pt x="34" y="267"/>
                  </a:lnTo>
                  <a:lnTo>
                    <a:pt x="31" y="296"/>
                  </a:lnTo>
                  <a:lnTo>
                    <a:pt x="30" y="301"/>
                  </a:lnTo>
                  <a:lnTo>
                    <a:pt x="27" y="305"/>
                  </a:lnTo>
                  <a:lnTo>
                    <a:pt x="24" y="308"/>
                  </a:lnTo>
                  <a:lnTo>
                    <a:pt x="20" y="311"/>
                  </a:lnTo>
                  <a:lnTo>
                    <a:pt x="15" y="311"/>
                  </a:lnTo>
                  <a:lnTo>
                    <a:pt x="11" y="311"/>
                  </a:lnTo>
                  <a:lnTo>
                    <a:pt x="7" y="308"/>
                  </a:lnTo>
                  <a:lnTo>
                    <a:pt x="3" y="305"/>
                  </a:lnTo>
                  <a:lnTo>
                    <a:pt x="2" y="301"/>
                  </a:lnTo>
                  <a:lnTo>
                    <a:pt x="0" y="296"/>
                  </a:lnTo>
                  <a:lnTo>
                    <a:pt x="3" y="268"/>
                  </a:lnTo>
                  <a:lnTo>
                    <a:pt x="11" y="241"/>
                  </a:lnTo>
                  <a:lnTo>
                    <a:pt x="24" y="217"/>
                  </a:lnTo>
                  <a:lnTo>
                    <a:pt x="42" y="196"/>
                  </a:lnTo>
                  <a:lnTo>
                    <a:pt x="62" y="177"/>
                  </a:lnTo>
                  <a:lnTo>
                    <a:pt x="87" y="164"/>
                  </a:lnTo>
                  <a:lnTo>
                    <a:pt x="91" y="161"/>
                  </a:lnTo>
                  <a:lnTo>
                    <a:pt x="87" y="159"/>
                  </a:lnTo>
                  <a:lnTo>
                    <a:pt x="74" y="145"/>
                  </a:lnTo>
                  <a:lnTo>
                    <a:pt x="63" y="128"/>
                  </a:lnTo>
                  <a:lnTo>
                    <a:pt x="58" y="109"/>
                  </a:lnTo>
                  <a:lnTo>
                    <a:pt x="55" y="91"/>
                  </a:lnTo>
                  <a:lnTo>
                    <a:pt x="58" y="67"/>
                  </a:lnTo>
                  <a:lnTo>
                    <a:pt x="67" y="45"/>
                  </a:lnTo>
                  <a:lnTo>
                    <a:pt x="82" y="27"/>
                  </a:lnTo>
                  <a:lnTo>
                    <a:pt x="99" y="13"/>
                  </a:lnTo>
                  <a:lnTo>
                    <a:pt x="120" y="4"/>
                  </a:lnTo>
                  <a:lnTo>
                    <a:pt x="144" y="0"/>
                  </a:lnTo>
                  <a:lnTo>
                    <a:pt x="144"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22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pic>
        <p:nvPicPr>
          <p:cNvPr id="23" name="Picture 2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6066007"/>
            <a:ext cx="2072987" cy="928519"/>
          </a:xfrm>
          <a:prstGeom prst="rect">
            <a:avLst/>
          </a:prstGeom>
        </p:spPr>
      </p:pic>
    </p:spTree>
    <p:extLst>
      <p:ext uri="{BB962C8B-B14F-4D97-AF65-F5344CB8AC3E}">
        <p14:creationId xmlns:p14="http://schemas.microsoft.com/office/powerpoint/2010/main" val="3551549494"/>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Lst>
  <p:hf hdr="0" dt="0"/>
  <p:txStyles>
    <p:titleStyle>
      <a:lvl1pPr algn="l" defTabSz="932597" rtl="0" eaLnBrk="1" latinLnBrk="0" hangingPunct="1">
        <a:lnSpc>
          <a:spcPct val="90000"/>
        </a:lnSpc>
        <a:spcBef>
          <a:spcPct val="0"/>
        </a:spcBef>
        <a:buNone/>
        <a:defRPr kumimoji="0" lang="en-US" sz="5507" b="0" i="0" u="none" strike="noStrike" kern="1200" cap="all" spc="-204" normalizeH="0" baseline="0" dirty="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kumimoji="0" lang="en-US" sz="2856" b="0" i="0" u="none" strike="noStrike" kern="1200" cap="none" spc="-102" normalizeH="0" baseline="0" dirty="0" smtClean="0">
          <a:ln>
            <a:noFill/>
          </a:ln>
          <a:solidFill>
            <a:schemeClr val="tx1"/>
          </a:solidFill>
          <a:effectLst/>
          <a:uLnTx/>
          <a:uFillTx/>
          <a:latin typeface="Segoe UI Semibold" panose="020B0702040204020203" pitchFamily="34" charset="0"/>
          <a:ea typeface="+mj-ea"/>
          <a:cs typeface="Segoe UI Semibold" panose="020B07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lang="en-US" sz="2448" kern="1200" dirty="0" smtClean="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lang="en-US" sz="2040" kern="1200" dirty="0" smtClean="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lang="en-US" sz="1836" kern="1200" dirty="0" smtClean="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
        <p:nvSpPr>
          <p:cNvPr id="3" name="MSIPCMContentMarking" descr="{&quot;HashCode&quot;:-1634785317,&quot;Placement&quot;:&quot;Footer&quot;}">
            <a:extLst>
              <a:ext uri="{FF2B5EF4-FFF2-40B4-BE49-F238E27FC236}">
                <a16:creationId xmlns:a16="http://schemas.microsoft.com/office/drawing/2014/main" id="{82442843-0C58-4F06-98F9-3C0C80E895E8}"/>
              </a:ext>
            </a:extLst>
          </p:cNvPr>
          <p:cNvSpPr txBox="1"/>
          <p:nvPr userDrawn="1"/>
        </p:nvSpPr>
        <p:spPr>
          <a:xfrm>
            <a:off x="0" y="6788707"/>
            <a:ext cx="2166441" cy="144069"/>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20">
                <a:solidFill>
                  <a:srgbClr val="000000"/>
                </a:solidFill>
                <a:latin typeface="Calibri" panose="020F0502020204030204" pitchFamily="34" charset="0"/>
              </a:rPr>
              <a:t>Classified as Microsoft Confidential</a:t>
            </a:r>
            <a:endParaRPr lang="en-US" sz="1020" err="1">
              <a:solidFill>
                <a:srgbClr val="000000"/>
              </a:solidFill>
              <a:latin typeface="Calibri" panose="020F0502020204030204" pitchFamily="34" charset="0"/>
            </a:endParaRPr>
          </a:p>
        </p:txBody>
      </p:sp>
    </p:spTree>
    <p:extLst>
      <p:ext uri="{BB962C8B-B14F-4D97-AF65-F5344CB8AC3E}">
        <p14:creationId xmlns:p14="http://schemas.microsoft.com/office/powerpoint/2010/main" val="183316893"/>
      </p:ext>
    </p:extLst>
  </p:cSld>
  <p:clrMap bg1="lt1" tx1="dk1" bg2="lt2" tx2="dk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 id="2147484549" r:id="rId12"/>
    <p:sldLayoutId id="2147484550" r:id="rId13"/>
    <p:sldLayoutId id="2147484551" r:id="rId14"/>
    <p:sldLayoutId id="2147484552" r:id="rId15"/>
    <p:sldLayoutId id="2147484553" r:id="rId16"/>
    <p:sldLayoutId id="2147484554" r:id="rId17"/>
    <p:sldLayoutId id="2147484555" r:id="rId18"/>
    <p:sldLayoutId id="2147484556" r:id="rId19"/>
    <p:sldLayoutId id="2147484557" r:id="rId20"/>
    <p:sldLayoutId id="2147484558" r:id="rId21"/>
    <p:sldLayoutId id="2147484559" r:id="rId22"/>
    <p:sldLayoutId id="2147484560" r:id="rId23"/>
    <p:sldLayoutId id="2147484561" r:id="rId24"/>
    <p:sldLayoutId id="2147484562" r:id="rId25"/>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8"/>
          <a:stretch>
            <a:fillRect/>
          </a:stretch>
        </p:blipFill>
        <p:spPr>
          <a:xfrm rot="5400000">
            <a:off x="9393899" y="3050514"/>
            <a:ext cx="6995160" cy="894134"/>
          </a:xfrm>
          <a:prstGeom prst="rect">
            <a:avLst/>
          </a:prstGeom>
        </p:spPr>
      </p:pic>
      <p:sp>
        <p:nvSpPr>
          <p:cNvPr id="3" name="MSIPCMContentMarking" descr="{&quot;HashCode&quot;:-1634785317,&quot;Placement&quot;:&quot;Footer&quot;}">
            <a:extLst>
              <a:ext uri="{FF2B5EF4-FFF2-40B4-BE49-F238E27FC236}">
                <a16:creationId xmlns:a16="http://schemas.microsoft.com/office/drawing/2014/main" id="{34EC302E-19CE-4094-BC70-43245720BE4B}"/>
              </a:ext>
            </a:extLst>
          </p:cNvPr>
          <p:cNvSpPr txBox="1"/>
          <p:nvPr userDrawn="1"/>
        </p:nvSpPr>
        <p:spPr>
          <a:xfrm>
            <a:off x="0" y="6788707"/>
            <a:ext cx="2166441" cy="144069"/>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20">
                <a:solidFill>
                  <a:srgbClr val="000000"/>
                </a:solidFill>
                <a:latin typeface="Calibri" panose="020F0502020204030204" pitchFamily="34" charset="0"/>
              </a:rPr>
              <a:t>Classified as Microsoft Confidential</a:t>
            </a:r>
            <a:endParaRPr lang="en-US" sz="1020" err="1">
              <a:solidFill>
                <a:srgbClr val="000000"/>
              </a:solidFill>
              <a:latin typeface="Calibri" panose="020F0502020204030204" pitchFamily="34" charset="0"/>
            </a:endParaRPr>
          </a:p>
        </p:txBody>
      </p:sp>
    </p:spTree>
    <p:extLst>
      <p:ext uri="{BB962C8B-B14F-4D97-AF65-F5344CB8AC3E}">
        <p14:creationId xmlns:p14="http://schemas.microsoft.com/office/powerpoint/2010/main" val="1072100755"/>
      </p:ext>
    </p:extLst>
  </p:cSld>
  <p:clrMap bg1="lt1" tx1="dk1" bg2="lt2" tx2="dk2" accent1="accent1" accent2="accent2" accent3="accent3" accent4="accent4" accent5="accent5" accent6="accent6" hlink="hlink" folHlink="folHlink"/>
  <p:sldLayoutIdLst>
    <p:sldLayoutId id="2147484565" r:id="rId1"/>
    <p:sldLayoutId id="2147484566" r:id="rId2"/>
    <p:sldLayoutId id="2147484567" r:id="rId3"/>
    <p:sldLayoutId id="2147484568" r:id="rId4"/>
    <p:sldLayoutId id="2147484569" r:id="rId5"/>
    <p:sldLayoutId id="2147484570" r:id="rId6"/>
    <p:sldLayoutId id="2147484571" r:id="rId7"/>
    <p:sldLayoutId id="2147484572" r:id="rId8"/>
    <p:sldLayoutId id="2147484573" r:id="rId9"/>
    <p:sldLayoutId id="2147484574" r:id="rId10"/>
    <p:sldLayoutId id="2147484575" r:id="rId11"/>
    <p:sldLayoutId id="2147484576" r:id="rId12"/>
    <p:sldLayoutId id="2147484577" r:id="rId13"/>
    <p:sldLayoutId id="2147484578" r:id="rId14"/>
    <p:sldLayoutId id="2147484579" r:id="rId15"/>
    <p:sldLayoutId id="2147484580" r:id="rId16"/>
    <p:sldLayoutId id="2147484581" r:id="rId17"/>
    <p:sldLayoutId id="2147484582" r:id="rId18"/>
    <p:sldLayoutId id="2147484583" r:id="rId19"/>
    <p:sldLayoutId id="2147484584" r:id="rId20"/>
    <p:sldLayoutId id="2147484585" r:id="rId21"/>
    <p:sldLayoutId id="2147484586" r:id="rId22"/>
    <p:sldLayoutId id="2147484587" r:id="rId23"/>
    <p:sldLayoutId id="2147484588" r:id="rId24"/>
    <p:sldLayoutId id="2147484589" r:id="rId25"/>
    <p:sldLayoutId id="2147484590" r:id="rId26"/>
    <p:sldLayoutId id="2147484591" r:id="rId27"/>
    <p:sldLayoutId id="2147484592" r:id="rId28"/>
    <p:sldLayoutId id="2147484593" r:id="rId29"/>
    <p:sldLayoutId id="2147484594" r:id="rId30"/>
    <p:sldLayoutId id="2147484595" r:id="rId31"/>
    <p:sldLayoutId id="2147484596" r:id="rId32"/>
    <p:sldLayoutId id="2147484597" r:id="rId33"/>
    <p:sldLayoutId id="2147484598" r:id="rId34"/>
    <p:sldLayoutId id="2147484603" r:id="rId35"/>
    <p:sldLayoutId id="2147484604" r:id="rId3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zure/Microsoft-TDSP/blob/master/Docs/media/overview/tdsp-dir-structure.p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5.jpg"/><Relationship Id="rId1" Type="http://schemas.openxmlformats.org/officeDocument/2006/relationships/slideLayout" Target="../slideLayouts/slideLayout20.xml"/><Relationship Id="rId5" Type="http://schemas.openxmlformats.org/officeDocument/2006/relationships/image" Target="../media/image32.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4.xml"/><Relationship Id="rId5" Type="http://schemas.openxmlformats.org/officeDocument/2006/relationships/image" Target="../media/image29.jpe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4614" y="1984374"/>
            <a:ext cx="9677400" cy="1524000"/>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Team Data Science Process</a:t>
            </a:r>
            <a:b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br>
            <a:r>
              <a:rPr lang="en-US" sz="24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Rationale, key components &amp; adoption</a:t>
            </a:r>
            <a:endParaRPr lang="en-US" sz="4000" dirty="0">
              <a:solidFill>
                <a:schemeClr val="tx1">
                  <a:lumMod val="95000"/>
                </a:schemeClr>
              </a:solidFill>
            </a:endParaRPr>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1</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1E02C8F4-2D4D-4DBB-B426-633A6B0AA170}"/>
              </a:ext>
            </a:extLst>
          </p:cNvPr>
          <p:cNvSpPr txBox="1"/>
          <p:nvPr/>
        </p:nvSpPr>
        <p:spPr>
          <a:xfrm>
            <a:off x="4682231" y="6011862"/>
            <a:ext cx="2740366" cy="815608"/>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bg1">
                    <a:lumMod val="75000"/>
                  </a:schemeClr>
                </a:solidFill>
              </a:rPr>
              <a:t>Team Data Science Process</a:t>
            </a:r>
          </a:p>
          <a:p>
            <a:pPr algn="ctr">
              <a:lnSpc>
                <a:spcPct val="90000"/>
              </a:lnSpc>
              <a:spcAft>
                <a:spcPts val="600"/>
              </a:spcAft>
            </a:pPr>
            <a:r>
              <a:rPr lang="en-US" sz="1600" dirty="0">
                <a:solidFill>
                  <a:schemeClr val="bg1">
                    <a:lumMod val="75000"/>
                  </a:schemeClr>
                </a:solidFill>
              </a:rPr>
              <a:t>https://aka.ms/tdsp</a:t>
            </a:r>
          </a:p>
        </p:txBody>
      </p:sp>
    </p:spTree>
    <p:extLst>
      <p:ext uri="{BB962C8B-B14F-4D97-AF65-F5344CB8AC3E}">
        <p14:creationId xmlns:p14="http://schemas.microsoft.com/office/powerpoint/2010/main" val="275232039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92248-E442-4C5C-9BBC-88C9F9E4169F}"/>
              </a:ext>
            </a:extLst>
          </p:cNvPr>
          <p:cNvSpPr>
            <a:spLocks noGrp="1"/>
          </p:cNvSpPr>
          <p:nvPr>
            <p:ph type="title"/>
          </p:nvPr>
        </p:nvSpPr>
        <p:spPr>
          <a:xfrm>
            <a:off x="547344" y="406797"/>
            <a:ext cx="11889564" cy="917575"/>
          </a:xfrm>
        </p:spPr>
        <p:txBody>
          <a:bodyPr/>
          <a:lstStyle/>
          <a:p>
            <a:r>
              <a:rPr lang="en-US" sz="4000" dirty="0">
                <a:solidFill>
                  <a:schemeClr val="accent4">
                    <a:lumMod val="75000"/>
                  </a:schemeClr>
                </a:solidFill>
              </a:rPr>
              <a:t>Shared and distributed infrastructure &amp; toolkits</a:t>
            </a:r>
          </a:p>
        </p:txBody>
      </p:sp>
      <p:sp>
        <p:nvSpPr>
          <p:cNvPr id="3" name="Text Placeholder 2">
            <a:extLst>
              <a:ext uri="{FF2B5EF4-FFF2-40B4-BE49-F238E27FC236}">
                <a16:creationId xmlns:a16="http://schemas.microsoft.com/office/drawing/2014/main" id="{554DFA5B-C232-4C34-B6FE-E4E0EA5E3FFF}"/>
              </a:ext>
            </a:extLst>
          </p:cNvPr>
          <p:cNvSpPr>
            <a:spLocks noGrp="1"/>
          </p:cNvSpPr>
          <p:nvPr>
            <p:ph type="body" sz="quarter" idx="10"/>
          </p:nvPr>
        </p:nvSpPr>
        <p:spPr>
          <a:xfrm>
            <a:off x="6663735" y="858172"/>
            <a:ext cx="4802252" cy="2105192"/>
          </a:xfrm>
        </p:spPr>
        <p:txBody>
          <a:bodyPr/>
          <a:lstStyle/>
          <a:p>
            <a:r>
              <a:rPr lang="en-US" sz="1600" dirty="0"/>
              <a:t>Project artifacts &amp; code stored in central git (version control) repositories.</a:t>
            </a:r>
          </a:p>
          <a:p>
            <a:r>
              <a:rPr lang="en-US" sz="1600" dirty="0"/>
              <a:t>Data typically stored in cloud stores, such as blob or database</a:t>
            </a:r>
          </a:p>
          <a:p>
            <a:r>
              <a:rPr lang="en-US" sz="1600" dirty="0"/>
              <a:t>Virtual machines (VMs), or clusters are disposable compute, added to projects as needed</a:t>
            </a:r>
          </a:p>
          <a:p>
            <a:r>
              <a:rPr lang="en-US" sz="1600" dirty="0"/>
              <a:t>Many-to-many relationship between data scientists, compute and projects</a:t>
            </a:r>
          </a:p>
        </p:txBody>
      </p:sp>
      <p:pic>
        <p:nvPicPr>
          <p:cNvPr id="4" name="Picture 3">
            <a:extLst>
              <a:ext uri="{FF2B5EF4-FFF2-40B4-BE49-F238E27FC236}">
                <a16:creationId xmlns:a16="http://schemas.microsoft.com/office/drawing/2014/main" id="{2DC7E848-2E87-464A-821A-CAEEC57E82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437" y="1820862"/>
            <a:ext cx="5531689" cy="43434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5CC54A1-E66C-42E7-A718-EAD6C3218B2C}"/>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10</a:t>
            </a:fld>
            <a:endParaRPr lang="en-US"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C9171D95-C2D9-4EFC-A510-9800435612ED}"/>
              </a:ext>
            </a:extLst>
          </p:cNvPr>
          <p:cNvPicPr>
            <a:picLocks noChangeAspect="1"/>
          </p:cNvPicPr>
          <p:nvPr/>
        </p:nvPicPr>
        <p:blipFill>
          <a:blip r:embed="rId4"/>
          <a:stretch>
            <a:fillRect/>
          </a:stretch>
        </p:blipFill>
        <p:spPr>
          <a:xfrm>
            <a:off x="4431776" y="2224400"/>
            <a:ext cx="6855121" cy="4473615"/>
          </a:xfrm>
          <a:prstGeom prst="rect">
            <a:avLst/>
          </a:prstGeom>
          <a:ln>
            <a:noFill/>
          </a:ln>
          <a:effectLst>
            <a:outerShdw blurRad="292100" dist="139700" dir="2700000" algn="tl" rotWithShape="0">
              <a:srgbClr val="333333">
                <a:alpha val="65000"/>
              </a:srgbClr>
            </a:outerShdw>
          </a:effectLst>
        </p:spPr>
      </p:pic>
      <p:sp>
        <p:nvSpPr>
          <p:cNvPr id="7" name="Rectangle: Rounded Corners 4">
            <a:extLst>
              <a:ext uri="{FF2B5EF4-FFF2-40B4-BE49-F238E27FC236}">
                <a16:creationId xmlns:a16="http://schemas.microsoft.com/office/drawing/2014/main" id="{7D69CB18-A19F-4AC3-B0F6-11FF075AC20B}"/>
              </a:ext>
            </a:extLst>
          </p:cNvPr>
          <p:cNvSpPr txBox="1"/>
          <p:nvPr/>
        </p:nvSpPr>
        <p:spPr>
          <a:xfrm>
            <a:off x="10104437" y="6587728"/>
            <a:ext cx="1981200" cy="228599"/>
          </a:xfrm>
          <a:prstGeom prst="rect">
            <a:avLst/>
          </a:prstGeom>
          <a:solidFill>
            <a:schemeClr val="accent6">
              <a:lumMod val="5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1200" b="1" dirty="0">
                <a:solidFill>
                  <a:schemeClr val="bg1">
                    <a:lumMod val="95000"/>
                  </a:schemeClr>
                </a:solidFill>
                <a:latin typeface="+mj-lt"/>
              </a:rPr>
              <a:t>Infrastructure &amp; Toolkits</a:t>
            </a:r>
            <a:endParaRPr lang="en-US" sz="1200" dirty="0">
              <a:solidFill>
                <a:schemeClr val="bg1">
                  <a:lumMod val="95000"/>
                </a:schemeClr>
              </a:solidFill>
              <a:latin typeface="+mj-lt"/>
            </a:endParaRPr>
          </a:p>
        </p:txBody>
      </p:sp>
      <p:sp>
        <p:nvSpPr>
          <p:cNvPr id="9" name="TextBox 8">
            <a:extLst>
              <a:ext uri="{FF2B5EF4-FFF2-40B4-BE49-F238E27FC236}">
                <a16:creationId xmlns:a16="http://schemas.microsoft.com/office/drawing/2014/main" id="{A25D2FB6-ECBB-4107-9919-28887E584A9D}"/>
              </a:ext>
            </a:extLst>
          </p:cNvPr>
          <p:cNvSpPr txBox="1"/>
          <p:nvPr/>
        </p:nvSpPr>
        <p:spPr>
          <a:xfrm rot="5400000">
            <a:off x="10964350" y="1145410"/>
            <a:ext cx="2482539"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Infrastructure &amp; Tools</a:t>
            </a:r>
          </a:p>
        </p:txBody>
      </p:sp>
    </p:spTree>
    <p:extLst>
      <p:ext uri="{BB962C8B-B14F-4D97-AF65-F5344CB8AC3E}">
        <p14:creationId xmlns:p14="http://schemas.microsoft.com/office/powerpoint/2010/main" val="419052901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5C17-68E0-4B38-A33C-F3B6362237EF}"/>
              </a:ext>
            </a:extLst>
          </p:cNvPr>
          <p:cNvSpPr>
            <a:spLocks noGrp="1"/>
          </p:cNvSpPr>
          <p:nvPr>
            <p:ph type="title"/>
          </p:nvPr>
        </p:nvSpPr>
        <p:spPr/>
        <p:txBody>
          <a:bodyPr/>
          <a:lstStyle/>
          <a:p>
            <a:r>
              <a:rPr lang="en-US" sz="4000" dirty="0">
                <a:solidFill>
                  <a:schemeClr val="accent4">
                    <a:lumMod val="75000"/>
                  </a:schemeClr>
                </a:solidFill>
              </a:rPr>
              <a:t>Agile work planning for AI User Stories aligned to TDSP</a:t>
            </a:r>
          </a:p>
        </p:txBody>
      </p:sp>
      <p:sp>
        <p:nvSpPr>
          <p:cNvPr id="4" name="Content Placeholder 3">
            <a:extLst>
              <a:ext uri="{FF2B5EF4-FFF2-40B4-BE49-F238E27FC236}">
                <a16:creationId xmlns:a16="http://schemas.microsoft.com/office/drawing/2014/main" id="{9AF8C501-FAFA-4F7E-B2A6-95AD24AA81BC}"/>
              </a:ext>
            </a:extLst>
          </p:cNvPr>
          <p:cNvSpPr txBox="1">
            <a:spLocks/>
          </p:cNvSpPr>
          <p:nvPr/>
        </p:nvSpPr>
        <p:spPr>
          <a:xfrm>
            <a:off x="541981" y="1602943"/>
            <a:ext cx="10515600" cy="5096308"/>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For each user story, all the tasks from the TDSP framework are added. </a:t>
            </a:r>
          </a:p>
          <a:p>
            <a:pPr marL="0" indent="0">
              <a:buFont typeface="Wingdings" panose="05000000000000000000" pitchFamily="2" charset="2"/>
              <a:buNone/>
            </a:pPr>
            <a:endParaRPr lang="en-US" sz="2400" dirty="0"/>
          </a:p>
          <a:p>
            <a:pPr marL="0" indent="0">
              <a:buFont typeface="Wingdings" panose="05000000000000000000" pitchFamily="2" charset="2"/>
              <a:buNone/>
            </a:pPr>
            <a:endParaRPr lang="en-US" sz="2400" dirty="0"/>
          </a:p>
          <a:p>
            <a:pPr marL="0" indent="0">
              <a:buFont typeface="Wingdings" panose="05000000000000000000" pitchFamily="2" charset="2"/>
              <a:buNone/>
            </a:pPr>
            <a:endParaRPr lang="en-US" sz="2400" dirty="0"/>
          </a:p>
          <a:p>
            <a:pPr marL="0" indent="0">
              <a:buFont typeface="Wingdings" panose="05000000000000000000" pitchFamily="2" charset="2"/>
              <a:buNone/>
            </a:pPr>
            <a:endParaRPr lang="en-US" sz="2400" dirty="0"/>
          </a:p>
          <a:p>
            <a:pPr marL="0" indent="0">
              <a:buFont typeface="Wingdings" panose="05000000000000000000" pitchFamily="2" charset="2"/>
              <a:buNone/>
            </a:pPr>
            <a:r>
              <a:rPr lang="en-US" sz="2400" dirty="0"/>
              <a:t>At the end of sprint, results are reviewed with the customer.</a:t>
            </a:r>
          </a:p>
          <a:p>
            <a:pPr marL="0" indent="0">
              <a:buFont typeface="Wingdings" panose="05000000000000000000" pitchFamily="2" charset="2"/>
              <a:buNone/>
            </a:pPr>
            <a:r>
              <a:rPr lang="en-US" sz="2400" dirty="0"/>
              <a:t>If need to invest more, create the same user story with suffix </a:t>
            </a:r>
            <a:r>
              <a:rPr lang="en-US" sz="2400" b="1" dirty="0"/>
              <a:t>Phase X </a:t>
            </a:r>
            <a:r>
              <a:rPr lang="en-US" sz="2400" dirty="0"/>
              <a:t>and create the Tasks to be executed during this iteration.</a:t>
            </a:r>
          </a:p>
          <a:p>
            <a:pPr marL="0" indent="0">
              <a:buFont typeface="Wingdings" panose="05000000000000000000" pitchFamily="2" charset="2"/>
              <a:buNone/>
            </a:pPr>
            <a:endParaRPr lang="en-US" sz="2400" dirty="0"/>
          </a:p>
          <a:p>
            <a:endParaRPr lang="en-US" sz="2400" dirty="0"/>
          </a:p>
        </p:txBody>
      </p:sp>
      <p:pic>
        <p:nvPicPr>
          <p:cNvPr id="5" name="Picture 4">
            <a:extLst>
              <a:ext uri="{FF2B5EF4-FFF2-40B4-BE49-F238E27FC236}">
                <a16:creationId xmlns:a16="http://schemas.microsoft.com/office/drawing/2014/main" id="{7A1E9A4B-5437-4E10-9A6B-626B3D606B5D}"/>
              </a:ext>
            </a:extLst>
          </p:cNvPr>
          <p:cNvPicPr>
            <a:picLocks noChangeAspect="1"/>
          </p:cNvPicPr>
          <p:nvPr/>
        </p:nvPicPr>
        <p:blipFill>
          <a:blip r:embed="rId2"/>
          <a:stretch>
            <a:fillRect/>
          </a:stretch>
        </p:blipFill>
        <p:spPr>
          <a:xfrm>
            <a:off x="745635" y="2125663"/>
            <a:ext cx="8596802" cy="1425912"/>
          </a:xfrm>
          <a:prstGeom prst="rect">
            <a:avLst/>
          </a:prstGeom>
        </p:spPr>
      </p:pic>
      <p:pic>
        <p:nvPicPr>
          <p:cNvPr id="6" name="Picture 5">
            <a:extLst>
              <a:ext uri="{FF2B5EF4-FFF2-40B4-BE49-F238E27FC236}">
                <a16:creationId xmlns:a16="http://schemas.microsoft.com/office/drawing/2014/main" id="{352017A1-DFAB-4D79-B0FF-7FFA9D36276B}"/>
              </a:ext>
            </a:extLst>
          </p:cNvPr>
          <p:cNvPicPr>
            <a:picLocks noChangeAspect="1"/>
          </p:cNvPicPr>
          <p:nvPr/>
        </p:nvPicPr>
        <p:blipFill>
          <a:blip r:embed="rId3"/>
          <a:stretch>
            <a:fillRect/>
          </a:stretch>
        </p:blipFill>
        <p:spPr>
          <a:xfrm>
            <a:off x="745635" y="4985595"/>
            <a:ext cx="9431998" cy="949985"/>
          </a:xfrm>
          <a:prstGeom prst="rect">
            <a:avLst/>
          </a:prstGeom>
        </p:spPr>
      </p:pic>
      <p:sp>
        <p:nvSpPr>
          <p:cNvPr id="7" name="TextBox 6">
            <a:extLst>
              <a:ext uri="{FF2B5EF4-FFF2-40B4-BE49-F238E27FC236}">
                <a16:creationId xmlns:a16="http://schemas.microsoft.com/office/drawing/2014/main" id="{714E1707-8513-4CAF-B29C-6D3BE277DC85}"/>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11</a:t>
            </a:fld>
            <a:endParaRPr lang="en-US"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FB58DF3-30BB-4492-9BF3-FCCF41AEEAF1}"/>
              </a:ext>
            </a:extLst>
          </p:cNvPr>
          <p:cNvSpPr txBox="1"/>
          <p:nvPr/>
        </p:nvSpPr>
        <p:spPr>
          <a:xfrm rot="5400000">
            <a:off x="11257927" y="1145410"/>
            <a:ext cx="1895391"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TDSP and Agile</a:t>
            </a:r>
          </a:p>
        </p:txBody>
      </p:sp>
      <p:sp>
        <p:nvSpPr>
          <p:cNvPr id="9" name="Rectangle: Rounded Corners 4">
            <a:extLst>
              <a:ext uri="{FF2B5EF4-FFF2-40B4-BE49-F238E27FC236}">
                <a16:creationId xmlns:a16="http://schemas.microsoft.com/office/drawing/2014/main" id="{AFA83D82-C2C5-46F3-95E9-38ECA2A7C480}"/>
              </a:ext>
            </a:extLst>
          </p:cNvPr>
          <p:cNvSpPr txBox="1"/>
          <p:nvPr/>
        </p:nvSpPr>
        <p:spPr>
          <a:xfrm>
            <a:off x="9577017" y="6625130"/>
            <a:ext cx="2703263" cy="269162"/>
          </a:xfrm>
          <a:prstGeom prst="rect">
            <a:avLst/>
          </a:prstGeom>
          <a:solidFill>
            <a:schemeClr val="accent6">
              <a:lumMod val="5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1200" b="1" dirty="0">
                <a:solidFill>
                  <a:schemeClr val="bg1">
                    <a:lumMod val="95000"/>
                  </a:schemeClr>
                </a:solidFill>
                <a:latin typeface="+mj-lt"/>
              </a:rPr>
              <a:t>Project Structure, Templates &amp; Roles</a:t>
            </a:r>
          </a:p>
        </p:txBody>
      </p:sp>
    </p:spTree>
    <p:extLst>
      <p:ext uri="{BB962C8B-B14F-4D97-AF65-F5344CB8AC3E}">
        <p14:creationId xmlns:p14="http://schemas.microsoft.com/office/powerpoint/2010/main" val="425277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53ACDC3-EA27-4459-84E5-613CDD427073}"/>
              </a:ext>
            </a:extLst>
          </p:cNvPr>
          <p:cNvGrpSpPr/>
          <p:nvPr/>
        </p:nvGrpSpPr>
        <p:grpSpPr>
          <a:xfrm>
            <a:off x="677300" y="2506662"/>
            <a:ext cx="6301838" cy="4415181"/>
            <a:chOff x="928831" y="2308774"/>
            <a:chExt cx="1859058" cy="1336008"/>
          </a:xfrm>
        </p:grpSpPr>
        <p:pic>
          <p:nvPicPr>
            <p:cNvPr id="12" name="Picture 11">
              <a:extLst>
                <a:ext uri="{FF2B5EF4-FFF2-40B4-BE49-F238E27FC236}">
                  <a16:creationId xmlns:a16="http://schemas.microsoft.com/office/drawing/2014/main" id="{CEF3EB39-679F-4366-9F92-58C5FE532B10}"/>
                </a:ext>
              </a:extLst>
            </p:cNvPr>
            <p:cNvPicPr>
              <a:picLocks noChangeAspect="1"/>
            </p:cNvPicPr>
            <p:nvPr/>
          </p:nvPicPr>
          <p:blipFill rotWithShape="1">
            <a:blip r:embed="rId2"/>
            <a:srcRect t="7443"/>
            <a:stretch/>
          </p:blipFill>
          <p:spPr>
            <a:xfrm>
              <a:off x="939092" y="2320257"/>
              <a:ext cx="1848797" cy="1315124"/>
            </a:xfrm>
            <a:prstGeom prst="rect">
              <a:avLst/>
            </a:prstGeom>
            <a:effectLst/>
          </p:spPr>
        </p:pic>
        <p:pic>
          <p:nvPicPr>
            <p:cNvPr id="13" name="Picture 12">
              <a:extLst>
                <a:ext uri="{FF2B5EF4-FFF2-40B4-BE49-F238E27FC236}">
                  <a16:creationId xmlns:a16="http://schemas.microsoft.com/office/drawing/2014/main" id="{D0F94123-5676-4F57-8E1A-5BB821180047}"/>
                </a:ext>
              </a:extLst>
            </p:cNvPr>
            <p:cNvPicPr>
              <a:picLocks noChangeAspect="1"/>
            </p:cNvPicPr>
            <p:nvPr/>
          </p:nvPicPr>
          <p:blipFill>
            <a:blip r:embed="rId3"/>
            <a:stretch>
              <a:fillRect/>
            </a:stretch>
          </p:blipFill>
          <p:spPr>
            <a:xfrm>
              <a:off x="2530714" y="2320256"/>
              <a:ext cx="257175" cy="152400"/>
            </a:xfrm>
            <a:prstGeom prst="rect">
              <a:avLst/>
            </a:prstGeom>
          </p:spPr>
        </p:pic>
        <p:pic>
          <p:nvPicPr>
            <p:cNvPr id="14" name="Picture 13">
              <a:extLst>
                <a:ext uri="{FF2B5EF4-FFF2-40B4-BE49-F238E27FC236}">
                  <a16:creationId xmlns:a16="http://schemas.microsoft.com/office/drawing/2014/main" id="{9158B3B8-9D45-422B-8A88-7E0017593393}"/>
                </a:ext>
              </a:extLst>
            </p:cNvPr>
            <p:cNvPicPr>
              <a:picLocks noChangeAspect="1"/>
            </p:cNvPicPr>
            <p:nvPr/>
          </p:nvPicPr>
          <p:blipFill>
            <a:blip r:embed="rId3"/>
            <a:stretch>
              <a:fillRect/>
            </a:stretch>
          </p:blipFill>
          <p:spPr>
            <a:xfrm>
              <a:off x="2518357" y="3492382"/>
              <a:ext cx="257175" cy="152400"/>
            </a:xfrm>
            <a:prstGeom prst="rect">
              <a:avLst/>
            </a:prstGeom>
          </p:spPr>
        </p:pic>
        <p:pic>
          <p:nvPicPr>
            <p:cNvPr id="15" name="Picture 14">
              <a:extLst>
                <a:ext uri="{FF2B5EF4-FFF2-40B4-BE49-F238E27FC236}">
                  <a16:creationId xmlns:a16="http://schemas.microsoft.com/office/drawing/2014/main" id="{AA5FAF7A-0FD2-40F0-8ADA-36CC012E86B3}"/>
                </a:ext>
              </a:extLst>
            </p:cNvPr>
            <p:cNvPicPr>
              <a:picLocks noChangeAspect="1"/>
            </p:cNvPicPr>
            <p:nvPr/>
          </p:nvPicPr>
          <p:blipFill>
            <a:blip r:embed="rId3"/>
            <a:stretch>
              <a:fillRect/>
            </a:stretch>
          </p:blipFill>
          <p:spPr>
            <a:xfrm>
              <a:off x="928831" y="3492382"/>
              <a:ext cx="257175" cy="152400"/>
            </a:xfrm>
            <a:prstGeom prst="rect">
              <a:avLst/>
            </a:prstGeom>
          </p:spPr>
        </p:pic>
        <p:pic>
          <p:nvPicPr>
            <p:cNvPr id="16" name="Picture 15">
              <a:extLst>
                <a:ext uri="{FF2B5EF4-FFF2-40B4-BE49-F238E27FC236}">
                  <a16:creationId xmlns:a16="http://schemas.microsoft.com/office/drawing/2014/main" id="{2C411390-9CC4-404F-8651-06AD0E27A140}"/>
                </a:ext>
              </a:extLst>
            </p:cNvPr>
            <p:cNvPicPr>
              <a:picLocks noChangeAspect="1"/>
            </p:cNvPicPr>
            <p:nvPr/>
          </p:nvPicPr>
          <p:blipFill>
            <a:blip r:embed="rId3"/>
            <a:stretch>
              <a:fillRect/>
            </a:stretch>
          </p:blipFill>
          <p:spPr>
            <a:xfrm>
              <a:off x="928831" y="2308774"/>
              <a:ext cx="257175" cy="152400"/>
            </a:xfrm>
            <a:prstGeom prst="rect">
              <a:avLst/>
            </a:prstGeom>
          </p:spPr>
        </p:pic>
      </p:grpSp>
      <p:sp>
        <p:nvSpPr>
          <p:cNvPr id="2" name="Title 1">
            <a:extLst>
              <a:ext uri="{FF2B5EF4-FFF2-40B4-BE49-F238E27FC236}">
                <a16:creationId xmlns:a16="http://schemas.microsoft.com/office/drawing/2014/main" id="{23D50C8E-D1BF-433F-B14B-CDF7B6059187}"/>
              </a:ext>
            </a:extLst>
          </p:cNvPr>
          <p:cNvSpPr>
            <a:spLocks noGrp="1"/>
          </p:cNvSpPr>
          <p:nvPr>
            <p:ph type="title"/>
          </p:nvPr>
        </p:nvSpPr>
        <p:spPr/>
        <p:txBody>
          <a:bodyPr/>
          <a:lstStyle/>
          <a:p>
            <a:r>
              <a:rPr lang="en-US" sz="4000" dirty="0">
                <a:solidFill>
                  <a:schemeClr val="accent4">
                    <a:lumMod val="75000"/>
                  </a:schemeClr>
                </a:solidFill>
              </a:rPr>
              <a:t>Job titles in Data Science engagements with TDSP</a:t>
            </a:r>
          </a:p>
        </p:txBody>
      </p:sp>
      <p:sp>
        <p:nvSpPr>
          <p:cNvPr id="4" name="TextBox 3">
            <a:extLst>
              <a:ext uri="{FF2B5EF4-FFF2-40B4-BE49-F238E27FC236}">
                <a16:creationId xmlns:a16="http://schemas.microsoft.com/office/drawing/2014/main" id="{6BDB2C8B-544A-422E-B89D-4387AD768524}"/>
              </a:ext>
            </a:extLst>
          </p:cNvPr>
          <p:cNvSpPr txBox="1"/>
          <p:nvPr/>
        </p:nvSpPr>
        <p:spPr>
          <a:xfrm>
            <a:off x="7208808" y="2663552"/>
            <a:ext cx="4927924" cy="2189317"/>
          </a:xfrm>
          <a:prstGeom prst="rect">
            <a:avLst/>
          </a:prstGeom>
          <a:noFill/>
        </p:spPr>
        <p:txBody>
          <a:bodyPr wrap="square" lIns="243840" tIns="195072" rIns="243840" bIns="195072" rtlCol="0">
            <a:spAutoFit/>
          </a:bodyPr>
          <a:lstStyle/>
          <a:p>
            <a:pPr defTabSz="1219120">
              <a:lnSpc>
                <a:spcPct val="90000"/>
              </a:lnSpc>
              <a:spcAft>
                <a:spcPts val="800"/>
              </a:spcAft>
            </a:pPr>
            <a:r>
              <a:rPr lang="en-US" sz="2000" b="1" dirty="0">
                <a:gradFill>
                  <a:gsLst>
                    <a:gs pos="2917">
                      <a:srgbClr val="505050"/>
                    </a:gs>
                    <a:gs pos="30000">
                      <a:srgbClr val="505050"/>
                    </a:gs>
                  </a:gsLst>
                  <a:lin ang="5400000" scaled="0"/>
                </a:gradFill>
                <a:latin typeface="Segoe UI"/>
              </a:rPr>
              <a:t>Data science </a:t>
            </a:r>
            <a:r>
              <a:rPr lang="en-US" sz="2000" dirty="0">
                <a:gradFill>
                  <a:gsLst>
                    <a:gs pos="2917">
                      <a:srgbClr val="505050"/>
                    </a:gs>
                    <a:gs pos="30000">
                      <a:srgbClr val="505050"/>
                    </a:gs>
                  </a:gsLst>
                  <a:lin ang="5400000" scaled="0"/>
                </a:gradFill>
                <a:latin typeface="Segoe UI"/>
              </a:rPr>
              <a:t>workstreams roles:</a:t>
            </a:r>
          </a:p>
          <a:p>
            <a:pPr marL="230712" indent="-230712" defTabSz="1219120">
              <a:lnSpc>
                <a:spcPct val="90000"/>
              </a:lnSpc>
              <a:spcAft>
                <a:spcPts val="800"/>
              </a:spcAft>
              <a:buFont typeface="Arial" panose="020B0604020202020204" pitchFamily="34" charset="0"/>
              <a:buChar char="•"/>
            </a:pPr>
            <a:r>
              <a:rPr lang="en-US" sz="2000" dirty="0">
                <a:gradFill>
                  <a:gsLst>
                    <a:gs pos="2917">
                      <a:srgbClr val="505050"/>
                    </a:gs>
                    <a:gs pos="30000">
                      <a:srgbClr val="505050"/>
                    </a:gs>
                  </a:gsLst>
                  <a:lin ang="5400000" scaled="0"/>
                </a:gradFill>
                <a:latin typeface="Segoe UI"/>
              </a:rPr>
              <a:t>Data Scientist</a:t>
            </a:r>
          </a:p>
          <a:p>
            <a:pPr marL="230712" indent="-230712" defTabSz="1219120">
              <a:lnSpc>
                <a:spcPct val="90000"/>
              </a:lnSpc>
              <a:spcAft>
                <a:spcPts val="800"/>
              </a:spcAft>
              <a:buFont typeface="Arial" panose="020B0604020202020204" pitchFamily="34" charset="0"/>
              <a:buChar char="•"/>
            </a:pPr>
            <a:r>
              <a:rPr lang="en-US" sz="2000" dirty="0">
                <a:gradFill>
                  <a:gsLst>
                    <a:gs pos="2917">
                      <a:srgbClr val="505050"/>
                    </a:gs>
                    <a:gs pos="30000">
                      <a:srgbClr val="505050"/>
                    </a:gs>
                  </a:gsLst>
                  <a:lin ang="5400000" scaled="0"/>
                </a:gradFill>
                <a:latin typeface="Segoe UI"/>
              </a:rPr>
              <a:t>Solution Architect</a:t>
            </a:r>
          </a:p>
          <a:p>
            <a:pPr marL="230712" indent="-230712" defTabSz="1219120">
              <a:lnSpc>
                <a:spcPct val="90000"/>
              </a:lnSpc>
              <a:spcAft>
                <a:spcPts val="800"/>
              </a:spcAft>
              <a:buFont typeface="Arial" panose="020B0604020202020204" pitchFamily="34" charset="0"/>
              <a:buChar char="•"/>
            </a:pPr>
            <a:r>
              <a:rPr lang="en-US" sz="2000" dirty="0">
                <a:gradFill>
                  <a:gsLst>
                    <a:gs pos="2917">
                      <a:srgbClr val="505050"/>
                    </a:gs>
                    <a:gs pos="30000">
                      <a:srgbClr val="505050"/>
                    </a:gs>
                  </a:gsLst>
                  <a:lin ang="5400000" scaled="0"/>
                </a:gradFill>
                <a:latin typeface="Segoe UI"/>
              </a:rPr>
              <a:t>Business Architect</a:t>
            </a:r>
          </a:p>
          <a:p>
            <a:pPr marL="230712" indent="-230712" defTabSz="1219120">
              <a:lnSpc>
                <a:spcPct val="90000"/>
              </a:lnSpc>
              <a:spcAft>
                <a:spcPts val="800"/>
              </a:spcAft>
              <a:buFont typeface="Arial" panose="020B0604020202020204" pitchFamily="34" charset="0"/>
              <a:buChar char="•"/>
            </a:pPr>
            <a:r>
              <a:rPr lang="en-US" sz="2000" dirty="0">
                <a:gradFill>
                  <a:gsLst>
                    <a:gs pos="2917">
                      <a:srgbClr val="505050"/>
                    </a:gs>
                    <a:gs pos="30000">
                      <a:srgbClr val="505050"/>
                    </a:gs>
                  </a:gsLst>
                  <a:lin ang="5400000" scaled="0"/>
                </a:gradFill>
                <a:latin typeface="Segoe UI"/>
              </a:rPr>
              <a:t>Data Engineer</a:t>
            </a:r>
          </a:p>
        </p:txBody>
      </p:sp>
      <p:sp>
        <p:nvSpPr>
          <p:cNvPr id="5" name="TextBox 4">
            <a:extLst>
              <a:ext uri="{FF2B5EF4-FFF2-40B4-BE49-F238E27FC236}">
                <a16:creationId xmlns:a16="http://schemas.microsoft.com/office/drawing/2014/main" id="{61E74A54-4BA1-47F9-B65E-E201B4B18A22}"/>
              </a:ext>
            </a:extLst>
          </p:cNvPr>
          <p:cNvSpPr txBox="1"/>
          <p:nvPr/>
        </p:nvSpPr>
        <p:spPr>
          <a:xfrm>
            <a:off x="7251249" y="4813145"/>
            <a:ext cx="4940751" cy="2189317"/>
          </a:xfrm>
          <a:prstGeom prst="rect">
            <a:avLst/>
          </a:prstGeom>
          <a:noFill/>
        </p:spPr>
        <p:txBody>
          <a:bodyPr wrap="square" lIns="243840" tIns="195072" rIns="243840" bIns="195072" rtlCol="0">
            <a:spAutoFit/>
          </a:bodyPr>
          <a:lstStyle/>
          <a:p>
            <a:pPr defTabSz="1219120">
              <a:lnSpc>
                <a:spcPct val="90000"/>
              </a:lnSpc>
              <a:spcAft>
                <a:spcPts val="800"/>
              </a:spcAft>
            </a:pPr>
            <a:r>
              <a:rPr lang="en-US" sz="2000" b="1" dirty="0">
                <a:gradFill>
                  <a:gsLst>
                    <a:gs pos="2917">
                      <a:srgbClr val="505050"/>
                    </a:gs>
                    <a:gs pos="30000">
                      <a:srgbClr val="505050"/>
                    </a:gs>
                  </a:gsLst>
                  <a:lin ang="5400000" scaled="0"/>
                </a:gradFill>
                <a:latin typeface="Segoe UI"/>
              </a:rPr>
              <a:t>Data Engineering </a:t>
            </a:r>
            <a:r>
              <a:rPr lang="en-US" sz="2000" dirty="0">
                <a:gradFill>
                  <a:gsLst>
                    <a:gs pos="2917">
                      <a:srgbClr val="505050"/>
                    </a:gs>
                    <a:gs pos="30000">
                      <a:srgbClr val="505050"/>
                    </a:gs>
                  </a:gsLst>
                  <a:lin ang="5400000" scaled="0"/>
                </a:gradFill>
              </a:rPr>
              <a:t>workstreams</a:t>
            </a:r>
            <a:r>
              <a:rPr lang="en-US" sz="2000" dirty="0">
                <a:gradFill>
                  <a:gsLst>
                    <a:gs pos="2917">
                      <a:srgbClr val="505050"/>
                    </a:gs>
                    <a:gs pos="30000">
                      <a:srgbClr val="505050"/>
                    </a:gs>
                  </a:gsLst>
                  <a:lin ang="5400000" scaled="0"/>
                </a:gradFill>
                <a:latin typeface="Segoe UI"/>
              </a:rPr>
              <a:t> roles:</a:t>
            </a:r>
          </a:p>
          <a:p>
            <a:pPr marL="230712" indent="-230712" defTabSz="1219120">
              <a:lnSpc>
                <a:spcPct val="90000"/>
              </a:lnSpc>
              <a:spcAft>
                <a:spcPts val="800"/>
              </a:spcAft>
              <a:buFont typeface="Arial" panose="020B0604020202020204" pitchFamily="34" charset="0"/>
              <a:buChar char="•"/>
            </a:pPr>
            <a:r>
              <a:rPr lang="en-US" sz="2000" dirty="0">
                <a:gradFill>
                  <a:gsLst>
                    <a:gs pos="2917">
                      <a:srgbClr val="505050"/>
                    </a:gs>
                    <a:gs pos="30000">
                      <a:srgbClr val="505050"/>
                    </a:gs>
                  </a:gsLst>
                  <a:lin ang="5400000" scaled="0"/>
                </a:gradFill>
                <a:latin typeface="Segoe UI"/>
              </a:rPr>
              <a:t>Solution Architect</a:t>
            </a:r>
          </a:p>
          <a:p>
            <a:pPr marL="230712" indent="-230712" defTabSz="1219120">
              <a:lnSpc>
                <a:spcPct val="90000"/>
              </a:lnSpc>
              <a:spcAft>
                <a:spcPts val="800"/>
              </a:spcAft>
              <a:buFont typeface="Arial" panose="020B0604020202020204" pitchFamily="34" charset="0"/>
              <a:buChar char="•"/>
            </a:pPr>
            <a:r>
              <a:rPr lang="en-US" sz="2000" dirty="0">
                <a:gradFill>
                  <a:gsLst>
                    <a:gs pos="2917">
                      <a:srgbClr val="505050"/>
                    </a:gs>
                    <a:gs pos="30000">
                      <a:srgbClr val="505050"/>
                    </a:gs>
                  </a:gsLst>
                  <a:lin ang="5400000" scaled="0"/>
                </a:gradFill>
                <a:latin typeface="Segoe UI"/>
              </a:rPr>
              <a:t>Data Engineer</a:t>
            </a:r>
          </a:p>
          <a:p>
            <a:pPr marL="230712" indent="-230712" defTabSz="1219120">
              <a:lnSpc>
                <a:spcPct val="90000"/>
              </a:lnSpc>
              <a:spcAft>
                <a:spcPts val="800"/>
              </a:spcAft>
              <a:buFont typeface="Arial" panose="020B0604020202020204" pitchFamily="34" charset="0"/>
              <a:buChar char="•"/>
            </a:pPr>
            <a:r>
              <a:rPr lang="en-US" sz="2000" dirty="0">
                <a:gradFill>
                  <a:gsLst>
                    <a:gs pos="2917">
                      <a:srgbClr val="505050"/>
                    </a:gs>
                    <a:gs pos="30000">
                      <a:srgbClr val="505050"/>
                    </a:gs>
                  </a:gsLst>
                  <a:lin ang="5400000" scaled="0"/>
                </a:gradFill>
                <a:latin typeface="Segoe UI"/>
              </a:rPr>
              <a:t>Data Scientist (tuning and retraining)</a:t>
            </a:r>
          </a:p>
          <a:p>
            <a:pPr marL="230712" indent="-230712" defTabSz="1219120">
              <a:lnSpc>
                <a:spcPct val="90000"/>
              </a:lnSpc>
              <a:spcAft>
                <a:spcPts val="800"/>
              </a:spcAft>
              <a:buFont typeface="Arial" panose="020B0604020202020204" pitchFamily="34" charset="0"/>
              <a:buChar char="•"/>
            </a:pPr>
            <a:r>
              <a:rPr lang="en-US" sz="2000" dirty="0">
                <a:gradFill>
                  <a:gsLst>
                    <a:gs pos="2917">
                      <a:srgbClr val="505050"/>
                    </a:gs>
                    <a:gs pos="30000">
                      <a:srgbClr val="505050"/>
                    </a:gs>
                  </a:gsLst>
                  <a:lin ang="5400000" scaled="0"/>
                </a:gradFill>
                <a:latin typeface="Segoe UI"/>
              </a:rPr>
              <a:t>Test Engineer</a:t>
            </a:r>
          </a:p>
        </p:txBody>
      </p:sp>
      <p:sp>
        <p:nvSpPr>
          <p:cNvPr id="6" name="TextBox 5">
            <a:extLst>
              <a:ext uri="{FF2B5EF4-FFF2-40B4-BE49-F238E27FC236}">
                <a16:creationId xmlns:a16="http://schemas.microsoft.com/office/drawing/2014/main" id="{EDE33B8F-D5B0-4E20-B38E-DF625CC1C901}"/>
              </a:ext>
            </a:extLst>
          </p:cNvPr>
          <p:cNvSpPr txBox="1"/>
          <p:nvPr/>
        </p:nvSpPr>
        <p:spPr>
          <a:xfrm>
            <a:off x="7251249" y="1233502"/>
            <a:ext cx="4885483" cy="1430135"/>
          </a:xfrm>
          <a:prstGeom prst="rect">
            <a:avLst/>
          </a:prstGeom>
          <a:noFill/>
        </p:spPr>
        <p:txBody>
          <a:bodyPr wrap="square" lIns="243840" tIns="195072" rIns="243840" bIns="195072" rtlCol="0">
            <a:spAutoFit/>
          </a:bodyPr>
          <a:lstStyle/>
          <a:p>
            <a:pPr defTabSz="1219120">
              <a:lnSpc>
                <a:spcPct val="90000"/>
              </a:lnSpc>
              <a:spcAft>
                <a:spcPts val="800"/>
              </a:spcAft>
            </a:pPr>
            <a:r>
              <a:rPr lang="en-US" sz="2000" b="1" dirty="0">
                <a:gradFill>
                  <a:gsLst>
                    <a:gs pos="2917">
                      <a:srgbClr val="505050"/>
                    </a:gs>
                    <a:gs pos="30000">
                      <a:srgbClr val="505050"/>
                    </a:gs>
                  </a:gsLst>
                  <a:lin ang="5400000" scaled="0"/>
                </a:gradFill>
                <a:latin typeface="Segoe UI"/>
              </a:rPr>
              <a:t>Governance </a:t>
            </a:r>
            <a:r>
              <a:rPr lang="en-US" sz="2000" dirty="0">
                <a:gradFill>
                  <a:gsLst>
                    <a:gs pos="2917">
                      <a:srgbClr val="505050"/>
                    </a:gs>
                    <a:gs pos="30000">
                      <a:srgbClr val="505050"/>
                    </a:gs>
                  </a:gsLst>
                  <a:lin ang="5400000" scaled="0"/>
                </a:gradFill>
                <a:latin typeface="Segoe UI"/>
              </a:rPr>
              <a:t>roles:</a:t>
            </a:r>
          </a:p>
          <a:p>
            <a:pPr marL="230712" indent="-230712" defTabSz="1219120">
              <a:lnSpc>
                <a:spcPct val="90000"/>
              </a:lnSpc>
              <a:spcAft>
                <a:spcPts val="800"/>
              </a:spcAft>
              <a:buFont typeface="Arial" panose="020B0604020202020204" pitchFamily="34" charset="0"/>
              <a:buChar char="•"/>
            </a:pPr>
            <a:r>
              <a:rPr lang="en-US" sz="2000" dirty="0">
                <a:gradFill>
                  <a:gsLst>
                    <a:gs pos="2917">
                      <a:srgbClr val="505050"/>
                    </a:gs>
                    <a:gs pos="30000">
                      <a:srgbClr val="505050"/>
                    </a:gs>
                  </a:gsLst>
                  <a:lin ang="5400000" scaled="0"/>
                </a:gradFill>
                <a:latin typeface="Segoe UI"/>
              </a:rPr>
              <a:t>Project Manager</a:t>
            </a:r>
          </a:p>
          <a:p>
            <a:pPr marL="230712" indent="-230712" defTabSz="1219120">
              <a:lnSpc>
                <a:spcPct val="90000"/>
              </a:lnSpc>
              <a:spcAft>
                <a:spcPts val="800"/>
              </a:spcAft>
              <a:buFont typeface="Arial" panose="020B0604020202020204" pitchFamily="34" charset="0"/>
              <a:buChar char="•"/>
            </a:pPr>
            <a:r>
              <a:rPr lang="en-US" sz="2000" dirty="0">
                <a:gradFill>
                  <a:gsLst>
                    <a:gs pos="2917">
                      <a:srgbClr val="505050"/>
                    </a:gs>
                    <a:gs pos="30000">
                      <a:srgbClr val="505050"/>
                    </a:gs>
                  </a:gsLst>
                  <a:lin ang="5400000" scaled="0"/>
                </a:gradFill>
                <a:latin typeface="Segoe UI"/>
              </a:rPr>
              <a:t>Business Manager</a:t>
            </a:r>
          </a:p>
        </p:txBody>
      </p:sp>
      <p:sp>
        <p:nvSpPr>
          <p:cNvPr id="8" name="Rectangle: Rounded Corners 7">
            <a:extLst>
              <a:ext uri="{FF2B5EF4-FFF2-40B4-BE49-F238E27FC236}">
                <a16:creationId xmlns:a16="http://schemas.microsoft.com/office/drawing/2014/main" id="{0E5299F1-D533-44C8-B4A6-AB4915C67303}"/>
              </a:ext>
            </a:extLst>
          </p:cNvPr>
          <p:cNvSpPr/>
          <p:nvPr/>
        </p:nvSpPr>
        <p:spPr bwMode="auto">
          <a:xfrm>
            <a:off x="712083" y="2688913"/>
            <a:ext cx="6267055" cy="2235200"/>
          </a:xfrm>
          <a:prstGeom prst="roundRect">
            <a:avLst/>
          </a:prstGeom>
          <a:solidFill>
            <a:schemeClr val="accent5">
              <a:lumMod val="10000"/>
              <a:lumOff val="90000"/>
              <a:alpha val="40000"/>
            </a:schemeClr>
          </a:solidFill>
          <a:ln>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b="1" i="1">
                <a:solidFill>
                  <a:schemeClr val="tx1"/>
                </a:solidFill>
                <a:effectLst>
                  <a:outerShdw blurRad="38100" dist="38100" dir="2700000" algn="tl">
                    <a:srgbClr val="000000">
                      <a:alpha val="43137"/>
                    </a:srgbClr>
                  </a:outerShdw>
                </a:effectLst>
                <a:latin typeface="Segoe UI"/>
                <a:ea typeface="Segoe UI" pitchFamily="34" charset="0"/>
                <a:cs typeface="Segoe UI" pitchFamily="34" charset="0"/>
              </a:rPr>
              <a:t>Data science workstreams</a:t>
            </a:r>
          </a:p>
        </p:txBody>
      </p:sp>
      <p:sp>
        <p:nvSpPr>
          <p:cNvPr id="9" name="Rectangle: Rounded Corners 8">
            <a:extLst>
              <a:ext uri="{FF2B5EF4-FFF2-40B4-BE49-F238E27FC236}">
                <a16:creationId xmlns:a16="http://schemas.microsoft.com/office/drawing/2014/main" id="{D5612081-189B-4335-B8DB-BC94C5CF149B}"/>
              </a:ext>
            </a:extLst>
          </p:cNvPr>
          <p:cNvSpPr/>
          <p:nvPr/>
        </p:nvSpPr>
        <p:spPr bwMode="auto">
          <a:xfrm>
            <a:off x="712083" y="5068416"/>
            <a:ext cx="6267056" cy="1857194"/>
          </a:xfrm>
          <a:prstGeom prst="roundRect">
            <a:avLst/>
          </a:prstGeom>
          <a:solidFill>
            <a:schemeClr val="tx1">
              <a:lumMod val="20000"/>
              <a:lumOff val="80000"/>
              <a:alpha val="40000"/>
            </a:schemeClr>
          </a:solidFill>
          <a:ln>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b="1" i="1">
                <a:solidFill>
                  <a:schemeClr val="tx1"/>
                </a:solidFill>
                <a:effectLst>
                  <a:outerShdw blurRad="38100" dist="38100" dir="2700000" algn="tl">
                    <a:srgbClr val="000000">
                      <a:alpha val="43137"/>
                    </a:srgbClr>
                  </a:outerShdw>
                </a:effectLst>
                <a:latin typeface="Segoe UI"/>
                <a:ea typeface="Segoe UI" pitchFamily="34" charset="0"/>
                <a:cs typeface="Segoe UI" pitchFamily="34" charset="0"/>
              </a:rPr>
              <a:t>Data engineering workstreams</a:t>
            </a:r>
          </a:p>
        </p:txBody>
      </p:sp>
      <p:sp>
        <p:nvSpPr>
          <p:cNvPr id="10" name="Rectangle: Rounded Corners 9">
            <a:extLst>
              <a:ext uri="{FF2B5EF4-FFF2-40B4-BE49-F238E27FC236}">
                <a16:creationId xmlns:a16="http://schemas.microsoft.com/office/drawing/2014/main" id="{E389113B-8BBD-42C6-8DAE-9E17FF7676AC}"/>
              </a:ext>
            </a:extLst>
          </p:cNvPr>
          <p:cNvSpPr/>
          <p:nvPr/>
        </p:nvSpPr>
        <p:spPr bwMode="auto">
          <a:xfrm rot="16200000">
            <a:off x="-2468915" y="3814119"/>
            <a:ext cx="5670398" cy="622031"/>
          </a:xfrm>
          <a:prstGeom prst="roundRect">
            <a:avLst/>
          </a:prstGeom>
          <a:solidFill>
            <a:schemeClr val="accent5">
              <a:lumMod val="10000"/>
              <a:lumOff val="90000"/>
              <a:alpha val="40000"/>
            </a:schemeClr>
          </a:solidFill>
          <a:ln>
            <a:solidFill>
              <a:schemeClr val="tx1"/>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3200" b="1" i="1">
                <a:solidFill>
                  <a:schemeClr val="tx1"/>
                </a:solidFill>
                <a:effectLst>
                  <a:outerShdw blurRad="38100" dist="38100" dir="2700000" algn="tl">
                    <a:srgbClr val="000000">
                      <a:alpha val="43137"/>
                    </a:srgbClr>
                  </a:outerShdw>
                </a:effectLst>
                <a:latin typeface="Segoe UI"/>
                <a:ea typeface="Segoe UI" pitchFamily="34" charset="0"/>
                <a:cs typeface="Segoe UI" pitchFamily="34" charset="0"/>
              </a:rPr>
              <a:t>Governance</a:t>
            </a:r>
          </a:p>
        </p:txBody>
      </p:sp>
      <p:sp>
        <p:nvSpPr>
          <p:cNvPr id="18" name="TextBox 17">
            <a:extLst>
              <a:ext uri="{FF2B5EF4-FFF2-40B4-BE49-F238E27FC236}">
                <a16:creationId xmlns:a16="http://schemas.microsoft.com/office/drawing/2014/main" id="{EEAF0436-6376-4A62-A92E-E92EEF0EF827}"/>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12</a:t>
            </a:fld>
            <a:endParaRPr lang="en-US"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22C93740-0845-40E9-8A46-C0BA51732460}"/>
              </a:ext>
            </a:extLst>
          </p:cNvPr>
          <p:cNvSpPr txBox="1"/>
          <p:nvPr/>
        </p:nvSpPr>
        <p:spPr>
          <a:xfrm rot="5400000">
            <a:off x="11744376" y="385960"/>
            <a:ext cx="893258"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Roles</a:t>
            </a:r>
          </a:p>
        </p:txBody>
      </p:sp>
      <p:sp>
        <p:nvSpPr>
          <p:cNvPr id="20" name="Rectangle: Rounded Corners 4">
            <a:extLst>
              <a:ext uri="{FF2B5EF4-FFF2-40B4-BE49-F238E27FC236}">
                <a16:creationId xmlns:a16="http://schemas.microsoft.com/office/drawing/2014/main" id="{83E076C4-AB54-48F9-BB05-A2BB177B3F44}"/>
              </a:ext>
            </a:extLst>
          </p:cNvPr>
          <p:cNvSpPr txBox="1"/>
          <p:nvPr/>
        </p:nvSpPr>
        <p:spPr>
          <a:xfrm>
            <a:off x="9577017" y="6625130"/>
            <a:ext cx="2703263" cy="269162"/>
          </a:xfrm>
          <a:prstGeom prst="rect">
            <a:avLst/>
          </a:prstGeom>
          <a:solidFill>
            <a:schemeClr val="accent6">
              <a:lumMod val="5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1200" b="1" dirty="0">
                <a:solidFill>
                  <a:schemeClr val="bg1">
                    <a:lumMod val="95000"/>
                  </a:schemeClr>
                </a:solidFill>
                <a:latin typeface="+mj-lt"/>
              </a:rPr>
              <a:t>Project Structure, Templates &amp; Roles</a:t>
            </a:r>
          </a:p>
        </p:txBody>
      </p:sp>
    </p:spTree>
    <p:extLst>
      <p:ext uri="{BB962C8B-B14F-4D97-AF65-F5344CB8AC3E}">
        <p14:creationId xmlns:p14="http://schemas.microsoft.com/office/powerpoint/2010/main" val="411416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C549-A8C7-4935-AC8B-6F7CD36CC43F}"/>
              </a:ext>
            </a:extLst>
          </p:cNvPr>
          <p:cNvSpPr>
            <a:spLocks noGrp="1"/>
          </p:cNvSpPr>
          <p:nvPr>
            <p:ph type="title"/>
          </p:nvPr>
        </p:nvSpPr>
        <p:spPr/>
        <p:txBody>
          <a:bodyPr/>
          <a:lstStyle/>
          <a:p>
            <a:r>
              <a:rPr lang="en-US" sz="4000" dirty="0">
                <a:solidFill>
                  <a:schemeClr val="accent4">
                    <a:lumMod val="75000"/>
                  </a:schemeClr>
                </a:solidFill>
              </a:rPr>
              <a:t>Definition of AI User Stories in Agile</a:t>
            </a:r>
          </a:p>
        </p:txBody>
      </p:sp>
      <p:sp>
        <p:nvSpPr>
          <p:cNvPr id="4" name="Content Placeholder 5">
            <a:extLst>
              <a:ext uri="{FF2B5EF4-FFF2-40B4-BE49-F238E27FC236}">
                <a16:creationId xmlns:a16="http://schemas.microsoft.com/office/drawing/2014/main" id="{C9181EF4-23F3-4F26-9B8F-D444EAE19D56}"/>
              </a:ext>
            </a:extLst>
          </p:cNvPr>
          <p:cNvSpPr txBox="1">
            <a:spLocks/>
          </p:cNvSpPr>
          <p:nvPr/>
        </p:nvSpPr>
        <p:spPr>
          <a:xfrm>
            <a:off x="272272" y="1107832"/>
            <a:ext cx="11686572" cy="2743200"/>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Wingdings" panose="05000000000000000000" pitchFamily="2" charset="2"/>
              <a:buNone/>
            </a:pPr>
            <a:r>
              <a:rPr lang="en-US" sz="1600" dirty="0"/>
              <a:t>Data science workstreams are discovery exercises and deliverables </a:t>
            </a:r>
            <a:r>
              <a:rPr lang="en-US" sz="1600" b="1" dirty="0"/>
              <a:t>can’t be committed </a:t>
            </a:r>
            <a:r>
              <a:rPr lang="en-US" sz="1600" dirty="0"/>
              <a:t>at the end of each iteration.  The reasons are:</a:t>
            </a:r>
          </a:p>
          <a:p>
            <a:pPr marL="0" indent="0">
              <a:lnSpc>
                <a:spcPct val="120000"/>
              </a:lnSpc>
              <a:buFont typeface="Wingdings" panose="05000000000000000000" pitchFamily="2" charset="2"/>
              <a:buNone/>
            </a:pPr>
            <a:endParaRPr lang="en-US" sz="1600" dirty="0"/>
          </a:p>
          <a:p>
            <a:pPr lvl="1">
              <a:lnSpc>
                <a:spcPct val="120000"/>
              </a:lnSpc>
            </a:pPr>
            <a:r>
              <a:rPr lang="en-US" sz="1600" b="1" dirty="0"/>
              <a:t>Quality of data </a:t>
            </a:r>
            <a:r>
              <a:rPr lang="en-US" sz="1600" dirty="0"/>
              <a:t>will impact the develop and the accuracy of the model. Only during the Data Acquisition step the Data Science will be able to describe the quality of the data.</a:t>
            </a:r>
          </a:p>
          <a:p>
            <a:pPr lvl="1">
              <a:lnSpc>
                <a:spcPct val="120000"/>
              </a:lnSpc>
            </a:pPr>
            <a:r>
              <a:rPr lang="en-US" sz="1600" b="1" dirty="0"/>
              <a:t>Availability of data </a:t>
            </a:r>
            <a:r>
              <a:rPr lang="en-US" sz="1600" dirty="0"/>
              <a:t>is not known until the Business Variables and Data Sources are discovered as part of the Business Understanding step.</a:t>
            </a:r>
          </a:p>
          <a:p>
            <a:pPr marL="0" indent="0">
              <a:lnSpc>
                <a:spcPct val="120000"/>
              </a:lnSpc>
              <a:buFont typeface="Wingdings" panose="05000000000000000000" pitchFamily="2" charset="2"/>
              <a:buNone/>
            </a:pPr>
            <a:endParaRPr lang="en-US" sz="1600" dirty="0"/>
          </a:p>
        </p:txBody>
      </p:sp>
      <p:grpSp>
        <p:nvGrpSpPr>
          <p:cNvPr id="5" name="Group 4">
            <a:extLst>
              <a:ext uri="{FF2B5EF4-FFF2-40B4-BE49-F238E27FC236}">
                <a16:creationId xmlns:a16="http://schemas.microsoft.com/office/drawing/2014/main" id="{D3444C03-C3B2-44D3-9F20-F987BAEEAB58}"/>
              </a:ext>
            </a:extLst>
          </p:cNvPr>
          <p:cNvGrpSpPr/>
          <p:nvPr/>
        </p:nvGrpSpPr>
        <p:grpSpPr>
          <a:xfrm>
            <a:off x="7285037" y="3335863"/>
            <a:ext cx="4781527" cy="3361799"/>
            <a:chOff x="531174" y="3635378"/>
            <a:chExt cx="4781527" cy="3361799"/>
          </a:xfrm>
        </p:grpSpPr>
        <p:pic>
          <p:nvPicPr>
            <p:cNvPr id="6" name="Picture 5">
              <a:extLst>
                <a:ext uri="{FF2B5EF4-FFF2-40B4-BE49-F238E27FC236}">
                  <a16:creationId xmlns:a16="http://schemas.microsoft.com/office/drawing/2014/main" id="{46283ECB-8381-45BD-992B-D814D7A03AAF}"/>
                </a:ext>
              </a:extLst>
            </p:cNvPr>
            <p:cNvPicPr>
              <a:picLocks noChangeAspect="1"/>
            </p:cNvPicPr>
            <p:nvPr/>
          </p:nvPicPr>
          <p:blipFill>
            <a:blip r:embed="rId2"/>
            <a:stretch>
              <a:fillRect/>
            </a:stretch>
          </p:blipFill>
          <p:spPr>
            <a:xfrm>
              <a:off x="647574" y="3725862"/>
              <a:ext cx="4665127" cy="2857834"/>
            </a:xfrm>
            <a:prstGeom prst="rect">
              <a:avLst/>
            </a:prstGeom>
            <a:effectLst>
              <a:outerShdw blurRad="50800" dist="38100" dir="5400000" algn="t" rotWithShape="0">
                <a:prstClr val="black">
                  <a:alpha val="40000"/>
                </a:prstClr>
              </a:outerShdw>
            </a:effectLst>
          </p:spPr>
        </p:pic>
        <p:sp>
          <p:nvSpPr>
            <p:cNvPr id="7" name="Rectangle 6">
              <a:extLst>
                <a:ext uri="{FF2B5EF4-FFF2-40B4-BE49-F238E27FC236}">
                  <a16:creationId xmlns:a16="http://schemas.microsoft.com/office/drawing/2014/main" id="{17E2ED98-3139-4795-97DF-DAE5D1D36AD4}"/>
                </a:ext>
              </a:extLst>
            </p:cNvPr>
            <p:cNvSpPr/>
            <p:nvPr/>
          </p:nvSpPr>
          <p:spPr>
            <a:xfrm>
              <a:off x="797404" y="6627845"/>
              <a:ext cx="4327524" cy="369332"/>
            </a:xfrm>
            <a:prstGeom prst="rect">
              <a:avLst/>
            </a:prstGeom>
          </p:spPr>
          <p:txBody>
            <a:bodyPr wrap="square">
              <a:spAutoFit/>
            </a:bodyPr>
            <a:lstStyle/>
            <a:p>
              <a:pPr algn="ctr"/>
              <a:r>
                <a:rPr lang="en-US" dirty="0"/>
                <a:t>https://commons.wikimedia.org</a:t>
              </a:r>
            </a:p>
          </p:txBody>
        </p:sp>
        <p:sp>
          <p:nvSpPr>
            <p:cNvPr id="8" name="TextBox 7">
              <a:extLst>
                <a:ext uri="{FF2B5EF4-FFF2-40B4-BE49-F238E27FC236}">
                  <a16:creationId xmlns:a16="http://schemas.microsoft.com/office/drawing/2014/main" id="{110FF043-D405-44E2-8159-F2318AE445F4}"/>
                </a:ext>
              </a:extLst>
            </p:cNvPr>
            <p:cNvSpPr txBox="1"/>
            <p:nvPr/>
          </p:nvSpPr>
          <p:spPr>
            <a:xfrm>
              <a:off x="531174" y="3635378"/>
              <a:ext cx="1425005" cy="871008"/>
            </a:xfrm>
            <a:prstGeom prst="rect">
              <a:avLst/>
            </a:prstGeom>
            <a:noFill/>
          </p:spPr>
          <p:txBody>
            <a:bodyPr wrap="none" lIns="182880" tIns="146304" rIns="182880" bIns="146304" rtlCol="0">
              <a:spAutoFit/>
            </a:bodyPr>
            <a:lstStyle/>
            <a:p>
              <a:pPr>
                <a:lnSpc>
                  <a:spcPct val="90000"/>
                </a:lnSpc>
                <a:spcAft>
                  <a:spcPts val="600"/>
                </a:spcAft>
              </a:pPr>
              <a:r>
                <a:rPr lang="en-US" dirty="0">
                  <a:solidFill>
                    <a:schemeClr val="accent4">
                      <a:lumMod val="75000"/>
                    </a:schemeClr>
                  </a:solidFill>
                </a:rPr>
                <a:t>Scrum </a:t>
              </a:r>
            </a:p>
            <a:p>
              <a:pPr>
                <a:lnSpc>
                  <a:spcPct val="90000"/>
                </a:lnSpc>
                <a:spcAft>
                  <a:spcPts val="600"/>
                </a:spcAft>
              </a:pPr>
              <a:r>
                <a:rPr lang="en-US" dirty="0">
                  <a:solidFill>
                    <a:schemeClr val="accent4">
                      <a:lumMod val="75000"/>
                    </a:schemeClr>
                  </a:solidFill>
                </a:rPr>
                <a:t>framework</a:t>
              </a:r>
            </a:p>
          </p:txBody>
        </p:sp>
      </p:grpSp>
      <p:sp>
        <p:nvSpPr>
          <p:cNvPr id="9" name="Content Placeholder 5">
            <a:extLst>
              <a:ext uri="{FF2B5EF4-FFF2-40B4-BE49-F238E27FC236}">
                <a16:creationId xmlns:a16="http://schemas.microsoft.com/office/drawing/2014/main" id="{AED7A55B-195E-4BF2-B2E6-7D61E611AA35}"/>
              </a:ext>
            </a:extLst>
          </p:cNvPr>
          <p:cNvSpPr txBox="1">
            <a:spLocks/>
          </p:cNvSpPr>
          <p:nvPr/>
        </p:nvSpPr>
        <p:spPr>
          <a:xfrm>
            <a:off x="274639" y="3421062"/>
            <a:ext cx="7010398" cy="2477555"/>
          </a:xfrm>
          <a:prstGeom prst="rect">
            <a:avLst/>
          </a:prstGeom>
        </p:spPr>
        <p:txBody>
          <a:bodyPr>
            <a:norm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Wingdings" panose="05000000000000000000" pitchFamily="2" charset="2"/>
              <a:buNone/>
            </a:pPr>
            <a:r>
              <a:rPr lang="en-US" sz="1600" dirty="0"/>
              <a:t>Any AI User Story definition of “</a:t>
            </a:r>
            <a:r>
              <a:rPr lang="en-US" sz="1600" b="1" dirty="0"/>
              <a:t>done</a:t>
            </a:r>
            <a:r>
              <a:rPr lang="en-US" sz="1600" dirty="0"/>
              <a:t>” should be, at least, one of the following:</a:t>
            </a:r>
          </a:p>
          <a:p>
            <a:pPr marL="0" indent="0">
              <a:lnSpc>
                <a:spcPct val="120000"/>
              </a:lnSpc>
              <a:buFont typeface="Wingdings" panose="05000000000000000000" pitchFamily="2" charset="2"/>
              <a:buNone/>
            </a:pPr>
            <a:endParaRPr lang="en-US" sz="1600" dirty="0"/>
          </a:p>
          <a:p>
            <a:pPr lvl="1">
              <a:lnSpc>
                <a:spcPct val="120000"/>
              </a:lnSpc>
            </a:pPr>
            <a:r>
              <a:rPr lang="en-US" sz="1600" dirty="0"/>
              <a:t>Validation of a hypothesis </a:t>
            </a:r>
          </a:p>
          <a:p>
            <a:pPr lvl="1">
              <a:lnSpc>
                <a:spcPct val="120000"/>
              </a:lnSpc>
            </a:pPr>
            <a:r>
              <a:rPr lang="en-US" sz="1600" dirty="0"/>
              <a:t>Knowledge growth</a:t>
            </a:r>
          </a:p>
          <a:p>
            <a:pPr lvl="1">
              <a:lnSpc>
                <a:spcPct val="120000"/>
              </a:lnSpc>
            </a:pPr>
            <a:r>
              <a:rPr lang="en-US" sz="1600" dirty="0"/>
              <a:t>Presenting the exploration findings to the Product Owner</a:t>
            </a:r>
          </a:p>
          <a:p>
            <a:pPr lvl="1">
              <a:lnSpc>
                <a:spcPct val="120000"/>
              </a:lnSpc>
            </a:pPr>
            <a:r>
              <a:rPr lang="en-US" sz="1600" dirty="0"/>
              <a:t>Deliver of technical assets implemented during the sprint like data pipeline, machine learning model, or visualization</a:t>
            </a:r>
          </a:p>
        </p:txBody>
      </p:sp>
      <p:sp>
        <p:nvSpPr>
          <p:cNvPr id="10" name="TextBox 9">
            <a:extLst>
              <a:ext uri="{FF2B5EF4-FFF2-40B4-BE49-F238E27FC236}">
                <a16:creationId xmlns:a16="http://schemas.microsoft.com/office/drawing/2014/main" id="{5A287A4C-3971-4C36-B772-DB8485BB9B01}"/>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13</a:t>
            </a:fld>
            <a:endParaRPr lang="en-US"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9731505-B053-4189-9AC7-2B0D8BD56FD9}"/>
              </a:ext>
            </a:extLst>
          </p:cNvPr>
          <p:cNvSpPr txBox="1"/>
          <p:nvPr/>
        </p:nvSpPr>
        <p:spPr>
          <a:xfrm rot="5400000">
            <a:off x="11349909" y="863988"/>
            <a:ext cx="1682192"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TDSP &amp; Agile</a:t>
            </a:r>
          </a:p>
        </p:txBody>
      </p:sp>
      <p:sp>
        <p:nvSpPr>
          <p:cNvPr id="12" name="Rectangle: Rounded Corners 4">
            <a:extLst>
              <a:ext uri="{FF2B5EF4-FFF2-40B4-BE49-F238E27FC236}">
                <a16:creationId xmlns:a16="http://schemas.microsoft.com/office/drawing/2014/main" id="{55749BB1-5182-4270-BF85-A5438E0B0228}"/>
              </a:ext>
            </a:extLst>
          </p:cNvPr>
          <p:cNvSpPr txBox="1"/>
          <p:nvPr/>
        </p:nvSpPr>
        <p:spPr>
          <a:xfrm>
            <a:off x="9577017" y="6625130"/>
            <a:ext cx="2703263" cy="269162"/>
          </a:xfrm>
          <a:prstGeom prst="rect">
            <a:avLst/>
          </a:prstGeom>
          <a:solidFill>
            <a:schemeClr val="accent6">
              <a:lumMod val="5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1200" b="1" dirty="0">
                <a:solidFill>
                  <a:schemeClr val="bg1">
                    <a:lumMod val="95000"/>
                  </a:schemeClr>
                </a:solidFill>
                <a:latin typeface="+mj-lt"/>
              </a:rPr>
              <a:t>Project Structure, Templates &amp; Roles</a:t>
            </a:r>
          </a:p>
        </p:txBody>
      </p:sp>
    </p:spTree>
    <p:extLst>
      <p:ext uri="{BB962C8B-B14F-4D97-AF65-F5344CB8AC3E}">
        <p14:creationId xmlns:p14="http://schemas.microsoft.com/office/powerpoint/2010/main" val="288593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54D10-9E36-4A23-B816-1A518BB19845}"/>
              </a:ext>
            </a:extLst>
          </p:cNvPr>
          <p:cNvSpPr>
            <a:spLocks noGrp="1"/>
          </p:cNvSpPr>
          <p:nvPr>
            <p:ph type="title"/>
          </p:nvPr>
        </p:nvSpPr>
        <p:spPr/>
        <p:txBody>
          <a:bodyPr/>
          <a:lstStyle/>
          <a:p>
            <a:r>
              <a:rPr lang="en-US" sz="4000" dirty="0">
                <a:solidFill>
                  <a:schemeClr val="accent4">
                    <a:lumMod val="75000"/>
                  </a:schemeClr>
                </a:solidFill>
              </a:rPr>
              <a:t>DevOps integrated in Team Data Science Process</a:t>
            </a:r>
          </a:p>
        </p:txBody>
      </p:sp>
      <p:sp>
        <p:nvSpPr>
          <p:cNvPr id="4" name="Rectangle: Rounded Corners 3">
            <a:extLst>
              <a:ext uri="{FF2B5EF4-FFF2-40B4-BE49-F238E27FC236}">
                <a16:creationId xmlns:a16="http://schemas.microsoft.com/office/drawing/2014/main" id="{842A90A5-D5D5-4E48-8F29-551F63B2997E}"/>
              </a:ext>
            </a:extLst>
          </p:cNvPr>
          <p:cNvSpPr/>
          <p:nvPr/>
        </p:nvSpPr>
        <p:spPr>
          <a:xfrm>
            <a:off x="661853" y="3423616"/>
            <a:ext cx="1441271" cy="77506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Business Understanding</a:t>
            </a:r>
          </a:p>
        </p:txBody>
      </p:sp>
      <p:sp>
        <p:nvSpPr>
          <p:cNvPr id="5" name="Rectangle: Rounded Corners 4">
            <a:extLst>
              <a:ext uri="{FF2B5EF4-FFF2-40B4-BE49-F238E27FC236}">
                <a16:creationId xmlns:a16="http://schemas.microsoft.com/office/drawing/2014/main" id="{6CC4828F-6FD4-4F58-BFA0-97C9361B1A3C}"/>
              </a:ext>
            </a:extLst>
          </p:cNvPr>
          <p:cNvSpPr/>
          <p:nvPr/>
        </p:nvSpPr>
        <p:spPr>
          <a:xfrm>
            <a:off x="3647441" y="3423618"/>
            <a:ext cx="1441271" cy="77506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Data Acquisition &amp; Understanding</a:t>
            </a:r>
          </a:p>
        </p:txBody>
      </p:sp>
      <p:sp>
        <p:nvSpPr>
          <p:cNvPr id="6" name="Rectangle: Rounded Corners 5">
            <a:extLst>
              <a:ext uri="{FF2B5EF4-FFF2-40B4-BE49-F238E27FC236}">
                <a16:creationId xmlns:a16="http://schemas.microsoft.com/office/drawing/2014/main" id="{8108229E-113C-4FA1-8552-62126BB4783D}"/>
              </a:ext>
            </a:extLst>
          </p:cNvPr>
          <p:cNvSpPr/>
          <p:nvPr/>
        </p:nvSpPr>
        <p:spPr>
          <a:xfrm>
            <a:off x="6633029" y="3423617"/>
            <a:ext cx="1441271" cy="77506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Modeling</a:t>
            </a:r>
          </a:p>
        </p:txBody>
      </p:sp>
      <p:sp>
        <p:nvSpPr>
          <p:cNvPr id="7" name="Rectangle: Rounded Corners 6">
            <a:extLst>
              <a:ext uri="{FF2B5EF4-FFF2-40B4-BE49-F238E27FC236}">
                <a16:creationId xmlns:a16="http://schemas.microsoft.com/office/drawing/2014/main" id="{F3374370-D4A9-4B8B-BF5B-D94E70BA377E}"/>
              </a:ext>
            </a:extLst>
          </p:cNvPr>
          <p:cNvSpPr/>
          <p:nvPr/>
        </p:nvSpPr>
        <p:spPr>
          <a:xfrm>
            <a:off x="9618618" y="3423617"/>
            <a:ext cx="1441271" cy="77506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Deployment</a:t>
            </a:r>
          </a:p>
        </p:txBody>
      </p:sp>
      <p:sp>
        <p:nvSpPr>
          <p:cNvPr id="8" name="TextBox 7">
            <a:extLst>
              <a:ext uri="{FF2B5EF4-FFF2-40B4-BE49-F238E27FC236}">
                <a16:creationId xmlns:a16="http://schemas.microsoft.com/office/drawing/2014/main" id="{CA50DD0E-8500-4867-9C15-3E236AAFC93F}"/>
              </a:ext>
            </a:extLst>
          </p:cNvPr>
          <p:cNvSpPr txBox="1"/>
          <p:nvPr/>
        </p:nvSpPr>
        <p:spPr>
          <a:xfrm>
            <a:off x="1606115" y="5904064"/>
            <a:ext cx="8696126" cy="400110"/>
          </a:xfrm>
          <a:prstGeom prst="rect">
            <a:avLst/>
          </a:prstGeom>
          <a:noFill/>
        </p:spPr>
        <p:txBody>
          <a:bodyPr wrap="square" rtlCol="0">
            <a:spAutoFit/>
          </a:bodyPr>
          <a:lstStyle/>
          <a:p>
            <a:pPr algn="ctr"/>
            <a:r>
              <a:rPr lang="en-US" sz="1000" dirty="0"/>
              <a:t>Use Configuration Management practices, during the TDSP lifecycle, to standardize resource configurations and enforce their stat across IT infrastructure in an automated yet agile manner.</a:t>
            </a:r>
          </a:p>
        </p:txBody>
      </p:sp>
      <p:sp>
        <p:nvSpPr>
          <p:cNvPr id="9" name="Right Bracket 8">
            <a:extLst>
              <a:ext uri="{FF2B5EF4-FFF2-40B4-BE49-F238E27FC236}">
                <a16:creationId xmlns:a16="http://schemas.microsoft.com/office/drawing/2014/main" id="{0FDC619A-DEE9-481F-A5B3-376A2B9E15ED}"/>
              </a:ext>
            </a:extLst>
          </p:cNvPr>
          <p:cNvSpPr/>
          <p:nvPr/>
        </p:nvSpPr>
        <p:spPr>
          <a:xfrm rot="5400000">
            <a:off x="5797765" y="1219229"/>
            <a:ext cx="130568" cy="9165773"/>
          </a:xfrm>
          <a:prstGeom prst="rightBracket">
            <a:avLst/>
          </a:prstGeom>
        </p:spPr>
        <p:style>
          <a:lnRef idx="3">
            <a:schemeClr val="accent2"/>
          </a:lnRef>
          <a:fillRef idx="0">
            <a:schemeClr val="accent2"/>
          </a:fillRef>
          <a:effectRef idx="2">
            <a:schemeClr val="accent2"/>
          </a:effectRef>
          <a:fontRef idx="minor">
            <a:schemeClr val="tx1"/>
          </a:fontRef>
        </p:style>
        <p:txBody>
          <a:bodyPr vert="vert270" rtlCol="0" anchor="ctr"/>
          <a:lstStyle/>
          <a:p>
            <a:pPr algn="ctr"/>
            <a:r>
              <a:rPr lang="en-US" sz="1100" b="1" dirty="0">
                <a:solidFill>
                  <a:schemeClr val="accent2"/>
                </a:solidFill>
              </a:rPr>
              <a:t>Software Configuration Management</a:t>
            </a:r>
          </a:p>
        </p:txBody>
      </p:sp>
      <p:sp>
        <p:nvSpPr>
          <p:cNvPr id="10" name="Left Bracket 9">
            <a:extLst>
              <a:ext uri="{FF2B5EF4-FFF2-40B4-BE49-F238E27FC236}">
                <a16:creationId xmlns:a16="http://schemas.microsoft.com/office/drawing/2014/main" id="{BD12E07F-7313-48CE-854B-EF09467495C4}"/>
              </a:ext>
            </a:extLst>
          </p:cNvPr>
          <p:cNvSpPr/>
          <p:nvPr/>
        </p:nvSpPr>
        <p:spPr>
          <a:xfrm rot="5400000">
            <a:off x="5676953" y="1041635"/>
            <a:ext cx="201130" cy="3164845"/>
          </a:xfrm>
          <a:prstGeom prst="leftBracket">
            <a:avLst/>
          </a:prstGeom>
        </p:spPr>
        <p:style>
          <a:lnRef idx="3">
            <a:schemeClr val="accent6"/>
          </a:lnRef>
          <a:fillRef idx="0">
            <a:schemeClr val="accent6"/>
          </a:fillRef>
          <a:effectRef idx="2">
            <a:schemeClr val="accent6"/>
          </a:effectRef>
          <a:fontRef idx="minor">
            <a:schemeClr val="tx1"/>
          </a:fontRef>
        </p:style>
        <p:txBody>
          <a:bodyPr vert="vert270" rtlCol="0" anchor="ctr"/>
          <a:lstStyle/>
          <a:p>
            <a:pPr algn="ctr"/>
            <a:endParaRPr lang="en-US" sz="1100" dirty="0"/>
          </a:p>
        </p:txBody>
      </p:sp>
      <p:sp>
        <p:nvSpPr>
          <p:cNvPr id="11" name="Right Bracket 10">
            <a:extLst>
              <a:ext uri="{FF2B5EF4-FFF2-40B4-BE49-F238E27FC236}">
                <a16:creationId xmlns:a16="http://schemas.microsoft.com/office/drawing/2014/main" id="{8DC5CE31-7A69-44FB-80D0-7F68FF31E12B}"/>
              </a:ext>
            </a:extLst>
          </p:cNvPr>
          <p:cNvSpPr/>
          <p:nvPr/>
        </p:nvSpPr>
        <p:spPr>
          <a:xfrm rot="5400000">
            <a:off x="5797764" y="155198"/>
            <a:ext cx="130569" cy="9165773"/>
          </a:xfrm>
          <a:prstGeom prst="rightBracket">
            <a:avLst/>
          </a:prstGeom>
        </p:spPr>
        <p:style>
          <a:lnRef idx="3">
            <a:schemeClr val="accent1"/>
          </a:lnRef>
          <a:fillRef idx="0">
            <a:schemeClr val="accent1"/>
          </a:fillRef>
          <a:effectRef idx="2">
            <a:schemeClr val="accent1"/>
          </a:effectRef>
          <a:fontRef idx="minor">
            <a:schemeClr val="tx1"/>
          </a:fontRef>
        </p:style>
        <p:txBody>
          <a:bodyPr vert="vert270" rtlCol="0" anchor="ctr"/>
          <a:lstStyle/>
          <a:p>
            <a:pPr algn="ctr"/>
            <a:r>
              <a:rPr lang="en-US" sz="1100" b="1" dirty="0">
                <a:solidFill>
                  <a:schemeClr val="accent1">
                    <a:lumMod val="75000"/>
                  </a:schemeClr>
                </a:solidFill>
              </a:rPr>
              <a:t>Application Performance Monitoring</a:t>
            </a:r>
          </a:p>
        </p:txBody>
      </p:sp>
      <p:cxnSp>
        <p:nvCxnSpPr>
          <p:cNvPr id="12" name="Straight Connector 11">
            <a:extLst>
              <a:ext uri="{FF2B5EF4-FFF2-40B4-BE49-F238E27FC236}">
                <a16:creationId xmlns:a16="http://schemas.microsoft.com/office/drawing/2014/main" id="{C9FCF9CF-66DB-42D2-B706-2E6FF38A7975}"/>
              </a:ext>
            </a:extLst>
          </p:cNvPr>
          <p:cNvCxnSpPr>
            <a:cxnSpLocks/>
          </p:cNvCxnSpPr>
          <p:nvPr/>
        </p:nvCxnSpPr>
        <p:spPr>
          <a:xfrm>
            <a:off x="2760617" y="830262"/>
            <a:ext cx="0" cy="600711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2CA3BDA5-5F9A-4BE1-8988-10A3D3A11469}"/>
              </a:ext>
            </a:extLst>
          </p:cNvPr>
          <p:cNvCxnSpPr>
            <a:cxnSpLocks/>
          </p:cNvCxnSpPr>
          <p:nvPr/>
        </p:nvCxnSpPr>
        <p:spPr>
          <a:xfrm>
            <a:off x="5980616" y="830262"/>
            <a:ext cx="0" cy="600711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38CBEAC4-566F-4FEC-AAD8-5CC3A8E6F3F7}"/>
              </a:ext>
            </a:extLst>
          </p:cNvPr>
          <p:cNvCxnSpPr>
            <a:cxnSpLocks/>
          </p:cNvCxnSpPr>
          <p:nvPr/>
        </p:nvCxnSpPr>
        <p:spPr>
          <a:xfrm>
            <a:off x="9010663" y="830262"/>
            <a:ext cx="0" cy="6007110"/>
          </a:xfrm>
          <a:prstGeom prst="line">
            <a:avLst/>
          </a:prstGeom>
          <a:ln w="9525" cap="flat" cmpd="sng" algn="ctr">
            <a:solidFill>
              <a:schemeClr val="bg1">
                <a:lumMod val="6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9FF9BB27-6FA8-4C92-9D80-29EA3F3AE21F}"/>
              </a:ext>
            </a:extLst>
          </p:cNvPr>
          <p:cNvSpPr txBox="1"/>
          <p:nvPr/>
        </p:nvSpPr>
        <p:spPr>
          <a:xfrm>
            <a:off x="1219202" y="4819078"/>
            <a:ext cx="9218028" cy="400110"/>
          </a:xfrm>
          <a:prstGeom prst="rect">
            <a:avLst/>
          </a:prstGeom>
          <a:noFill/>
        </p:spPr>
        <p:txBody>
          <a:bodyPr wrap="square" rtlCol="0">
            <a:spAutoFit/>
          </a:bodyPr>
          <a:lstStyle/>
          <a:p>
            <a:pPr algn="ctr"/>
            <a:r>
              <a:rPr lang="en-US" sz="1000" dirty="0"/>
              <a:t>By instrumenting the process, it will be able to provide enough information that can be used to analyze the usage and other statistics of the solution which will help to detect and diagnose exceptions and/or application performance issues.</a:t>
            </a:r>
          </a:p>
        </p:txBody>
      </p:sp>
      <p:grpSp>
        <p:nvGrpSpPr>
          <p:cNvPr id="16" name="Group 15">
            <a:extLst>
              <a:ext uri="{FF2B5EF4-FFF2-40B4-BE49-F238E27FC236}">
                <a16:creationId xmlns:a16="http://schemas.microsoft.com/office/drawing/2014/main" id="{8683394F-14A3-43BD-9300-F996BCBD3A20}"/>
              </a:ext>
            </a:extLst>
          </p:cNvPr>
          <p:cNvGrpSpPr/>
          <p:nvPr/>
        </p:nvGrpSpPr>
        <p:grpSpPr>
          <a:xfrm>
            <a:off x="4141874" y="2271710"/>
            <a:ext cx="3350797" cy="774381"/>
            <a:chOff x="4141874" y="2747366"/>
            <a:chExt cx="3350797" cy="774381"/>
          </a:xfrm>
        </p:grpSpPr>
        <p:sp>
          <p:nvSpPr>
            <p:cNvPr id="17" name="TextBox 16">
              <a:extLst>
                <a:ext uri="{FF2B5EF4-FFF2-40B4-BE49-F238E27FC236}">
                  <a16:creationId xmlns:a16="http://schemas.microsoft.com/office/drawing/2014/main" id="{DCF52A87-9C7E-4FAC-A19B-EAFB8102C477}"/>
                </a:ext>
              </a:extLst>
            </p:cNvPr>
            <p:cNvSpPr txBox="1"/>
            <p:nvPr/>
          </p:nvSpPr>
          <p:spPr>
            <a:xfrm>
              <a:off x="4195092" y="2967749"/>
              <a:ext cx="3297579" cy="553998"/>
            </a:xfrm>
            <a:prstGeom prst="rect">
              <a:avLst/>
            </a:prstGeom>
            <a:noFill/>
          </p:spPr>
          <p:txBody>
            <a:bodyPr wrap="square" rtlCol="0">
              <a:spAutoFit/>
            </a:bodyPr>
            <a:lstStyle/>
            <a:p>
              <a:pPr algn="ctr"/>
              <a:r>
                <a:rPr lang="en-US" sz="1000" dirty="0"/>
                <a:t>Avoid isolation work between the team members by enabling a platform to ensure the code, from the different pipelines, is merged into a central repository</a:t>
              </a:r>
            </a:p>
          </p:txBody>
        </p:sp>
        <p:sp>
          <p:nvSpPr>
            <p:cNvPr id="18" name="TextBox 17">
              <a:extLst>
                <a:ext uri="{FF2B5EF4-FFF2-40B4-BE49-F238E27FC236}">
                  <a16:creationId xmlns:a16="http://schemas.microsoft.com/office/drawing/2014/main" id="{D732C134-0E7A-4EAD-A4ED-B7D2A5A97C9D}"/>
                </a:ext>
              </a:extLst>
            </p:cNvPr>
            <p:cNvSpPr txBox="1"/>
            <p:nvPr/>
          </p:nvSpPr>
          <p:spPr>
            <a:xfrm>
              <a:off x="4141874" y="2747366"/>
              <a:ext cx="3297579" cy="246221"/>
            </a:xfrm>
            <a:prstGeom prst="rect">
              <a:avLst/>
            </a:prstGeom>
            <a:noFill/>
          </p:spPr>
          <p:txBody>
            <a:bodyPr wrap="square" rtlCol="0">
              <a:spAutoFit/>
            </a:bodyPr>
            <a:lstStyle/>
            <a:p>
              <a:pPr algn="ctr"/>
              <a:r>
                <a:rPr lang="en-US" sz="1000" b="1" dirty="0">
                  <a:solidFill>
                    <a:schemeClr val="accent6">
                      <a:lumMod val="75000"/>
                    </a:schemeClr>
                  </a:solidFill>
                </a:rPr>
                <a:t>Continuous Integration</a:t>
              </a:r>
            </a:p>
          </p:txBody>
        </p:sp>
      </p:grpSp>
      <p:grpSp>
        <p:nvGrpSpPr>
          <p:cNvPr id="19" name="Group 18">
            <a:extLst>
              <a:ext uri="{FF2B5EF4-FFF2-40B4-BE49-F238E27FC236}">
                <a16:creationId xmlns:a16="http://schemas.microsoft.com/office/drawing/2014/main" id="{EC2C0615-455C-4E04-8F2B-49ED73956C6D}"/>
              </a:ext>
            </a:extLst>
          </p:cNvPr>
          <p:cNvGrpSpPr/>
          <p:nvPr/>
        </p:nvGrpSpPr>
        <p:grpSpPr>
          <a:xfrm>
            <a:off x="7123613" y="1273406"/>
            <a:ext cx="3322322" cy="458970"/>
            <a:chOff x="4195094" y="1087205"/>
            <a:chExt cx="6250842" cy="458970"/>
          </a:xfrm>
        </p:grpSpPr>
        <p:sp>
          <p:nvSpPr>
            <p:cNvPr id="20" name="Left Bracket 19">
              <a:extLst>
                <a:ext uri="{FF2B5EF4-FFF2-40B4-BE49-F238E27FC236}">
                  <a16:creationId xmlns:a16="http://schemas.microsoft.com/office/drawing/2014/main" id="{A5801610-86BB-45D5-9F58-0148A1920B2D}"/>
                </a:ext>
              </a:extLst>
            </p:cNvPr>
            <p:cNvSpPr/>
            <p:nvPr/>
          </p:nvSpPr>
          <p:spPr>
            <a:xfrm rot="5400000">
              <a:off x="7213696" y="-1686064"/>
              <a:ext cx="213637" cy="6250842"/>
            </a:xfrm>
            <a:prstGeom prst="leftBracket">
              <a:avLst/>
            </a:prstGeom>
          </p:spPr>
          <p:style>
            <a:lnRef idx="3">
              <a:schemeClr val="accent3"/>
            </a:lnRef>
            <a:fillRef idx="0">
              <a:schemeClr val="accent3"/>
            </a:fillRef>
            <a:effectRef idx="2">
              <a:schemeClr val="accent3"/>
            </a:effectRef>
            <a:fontRef idx="minor">
              <a:schemeClr val="tx1"/>
            </a:fontRef>
          </p:style>
          <p:txBody>
            <a:bodyPr vert="vert270" rtlCol="0" anchor="ctr"/>
            <a:lstStyle/>
            <a:p>
              <a:pPr algn="ctr"/>
              <a:endParaRPr lang="en-US" sz="1100" b="1" dirty="0">
                <a:solidFill>
                  <a:schemeClr val="bg2">
                    <a:lumMod val="50000"/>
                  </a:schemeClr>
                </a:solidFill>
              </a:endParaRPr>
            </a:p>
          </p:txBody>
        </p:sp>
        <p:sp>
          <p:nvSpPr>
            <p:cNvPr id="21" name="TextBox 20">
              <a:extLst>
                <a:ext uri="{FF2B5EF4-FFF2-40B4-BE49-F238E27FC236}">
                  <a16:creationId xmlns:a16="http://schemas.microsoft.com/office/drawing/2014/main" id="{A3BA0E4B-56AB-44C3-9E21-B27700CD0446}"/>
                </a:ext>
              </a:extLst>
            </p:cNvPr>
            <p:cNvSpPr txBox="1"/>
            <p:nvPr/>
          </p:nvSpPr>
          <p:spPr>
            <a:xfrm>
              <a:off x="5215659" y="1087205"/>
              <a:ext cx="4301020" cy="245333"/>
            </a:xfrm>
            <a:prstGeom prst="rect">
              <a:avLst/>
            </a:prstGeom>
            <a:noFill/>
          </p:spPr>
          <p:txBody>
            <a:bodyPr wrap="square" rtlCol="0">
              <a:spAutoFit/>
            </a:bodyPr>
            <a:lstStyle/>
            <a:p>
              <a:pPr algn="ctr"/>
              <a:r>
                <a:rPr lang="en-US" sz="1000" b="1" dirty="0">
                  <a:solidFill>
                    <a:schemeClr val="bg2">
                      <a:lumMod val="50000"/>
                    </a:schemeClr>
                  </a:solidFill>
                </a:rPr>
                <a:t>Continuous Delivery / Deployment</a:t>
              </a:r>
            </a:p>
          </p:txBody>
        </p:sp>
      </p:grpSp>
      <p:sp>
        <p:nvSpPr>
          <p:cNvPr id="22" name="TextBox 21">
            <a:extLst>
              <a:ext uri="{FF2B5EF4-FFF2-40B4-BE49-F238E27FC236}">
                <a16:creationId xmlns:a16="http://schemas.microsoft.com/office/drawing/2014/main" id="{7525DE64-A1E3-40F1-8185-38836DBCBDE6}"/>
              </a:ext>
            </a:extLst>
          </p:cNvPr>
          <p:cNvSpPr txBox="1"/>
          <p:nvPr/>
        </p:nvSpPr>
        <p:spPr>
          <a:xfrm>
            <a:off x="7158445" y="1506804"/>
            <a:ext cx="3255365" cy="707886"/>
          </a:xfrm>
          <a:prstGeom prst="rect">
            <a:avLst/>
          </a:prstGeom>
          <a:noFill/>
        </p:spPr>
        <p:txBody>
          <a:bodyPr wrap="square" rtlCol="0">
            <a:spAutoFit/>
          </a:bodyPr>
          <a:lstStyle/>
          <a:p>
            <a:pPr algn="ctr"/>
            <a:r>
              <a:rPr lang="en-US" sz="1000" dirty="0"/>
              <a:t>Provide development practices to team members where the code changes are automatically built, tested and prepared for release to a production through a standardize test process.</a:t>
            </a:r>
          </a:p>
        </p:txBody>
      </p:sp>
      <p:sp>
        <p:nvSpPr>
          <p:cNvPr id="23" name="TextBox 22">
            <a:extLst>
              <a:ext uri="{FF2B5EF4-FFF2-40B4-BE49-F238E27FC236}">
                <a16:creationId xmlns:a16="http://schemas.microsoft.com/office/drawing/2014/main" id="{71E669BA-9AF7-4ED2-A1F6-1DECED8DDA94}"/>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14</a:t>
            </a:fld>
            <a:endParaRPr lang="en-US" dirty="0">
              <a:gradFill>
                <a:gsLst>
                  <a:gs pos="2917">
                    <a:schemeClr val="tx1"/>
                  </a:gs>
                  <a:gs pos="30000">
                    <a:schemeClr val="tx1"/>
                  </a:gs>
                </a:gsLst>
                <a:lin ang="5400000" scaled="0"/>
              </a:gradFill>
            </a:endParaRPr>
          </a:p>
        </p:txBody>
      </p:sp>
      <p:sp>
        <p:nvSpPr>
          <p:cNvPr id="24" name="TextBox 23">
            <a:extLst>
              <a:ext uri="{FF2B5EF4-FFF2-40B4-BE49-F238E27FC236}">
                <a16:creationId xmlns:a16="http://schemas.microsoft.com/office/drawing/2014/main" id="{5AD69006-A0DD-42E8-8A01-6E4D4A3482EF}"/>
              </a:ext>
            </a:extLst>
          </p:cNvPr>
          <p:cNvSpPr txBox="1"/>
          <p:nvPr/>
        </p:nvSpPr>
        <p:spPr>
          <a:xfrm rot="5400000">
            <a:off x="11627417" y="1145410"/>
            <a:ext cx="1156407"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DevOps</a:t>
            </a:r>
          </a:p>
        </p:txBody>
      </p:sp>
      <p:sp>
        <p:nvSpPr>
          <p:cNvPr id="25" name="Rectangle: Rounded Corners 4">
            <a:extLst>
              <a:ext uri="{FF2B5EF4-FFF2-40B4-BE49-F238E27FC236}">
                <a16:creationId xmlns:a16="http://schemas.microsoft.com/office/drawing/2014/main" id="{B2422D1C-9E1D-4AD7-B577-AFCFCB0D98A9}"/>
              </a:ext>
            </a:extLst>
          </p:cNvPr>
          <p:cNvSpPr txBox="1"/>
          <p:nvPr/>
        </p:nvSpPr>
        <p:spPr>
          <a:xfrm>
            <a:off x="9577017" y="6625130"/>
            <a:ext cx="2703263" cy="269162"/>
          </a:xfrm>
          <a:prstGeom prst="rect">
            <a:avLst/>
          </a:prstGeom>
          <a:solidFill>
            <a:schemeClr val="accent6">
              <a:lumMod val="5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1200" b="1" dirty="0">
                <a:solidFill>
                  <a:schemeClr val="bg1">
                    <a:lumMod val="95000"/>
                  </a:schemeClr>
                </a:solidFill>
                <a:latin typeface="+mj-lt"/>
              </a:rPr>
              <a:t>Project Structure, Templates &amp; Roles</a:t>
            </a:r>
          </a:p>
        </p:txBody>
      </p:sp>
    </p:spTree>
    <p:extLst>
      <p:ext uri="{BB962C8B-B14F-4D97-AF65-F5344CB8AC3E}">
        <p14:creationId xmlns:p14="http://schemas.microsoft.com/office/powerpoint/2010/main" val="309928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0FE51-E6E8-4919-B06D-50102716A2CE}"/>
              </a:ext>
            </a:extLst>
          </p:cNvPr>
          <p:cNvSpPr>
            <a:spLocks noGrp="1"/>
          </p:cNvSpPr>
          <p:nvPr>
            <p:ph type="title"/>
          </p:nvPr>
        </p:nvSpPr>
        <p:spPr>
          <a:xfrm>
            <a:off x="462916" y="413190"/>
            <a:ext cx="11889564" cy="917575"/>
          </a:xfrm>
        </p:spPr>
        <p:txBody>
          <a:bodyPr/>
          <a:lstStyle/>
          <a:p>
            <a:r>
              <a:rPr lang="en-US" sz="4000" dirty="0">
                <a:solidFill>
                  <a:schemeClr val="accent4">
                    <a:lumMod val="75000"/>
                  </a:schemeClr>
                </a:solidFill>
              </a:rPr>
              <a:t>Collaborative development guidelines</a:t>
            </a:r>
          </a:p>
        </p:txBody>
      </p:sp>
      <p:sp>
        <p:nvSpPr>
          <p:cNvPr id="3" name="Text Placeholder 2">
            <a:extLst>
              <a:ext uri="{FF2B5EF4-FFF2-40B4-BE49-F238E27FC236}">
                <a16:creationId xmlns:a16="http://schemas.microsoft.com/office/drawing/2014/main" id="{C621FA1B-FFBA-44A2-9FA5-F647633EE471}"/>
              </a:ext>
            </a:extLst>
          </p:cNvPr>
          <p:cNvSpPr>
            <a:spLocks noGrp="1"/>
          </p:cNvSpPr>
          <p:nvPr>
            <p:ph type="body" sz="quarter" idx="10"/>
          </p:nvPr>
        </p:nvSpPr>
        <p:spPr>
          <a:xfrm>
            <a:off x="586083" y="1482381"/>
            <a:ext cx="5877546" cy="1735860"/>
          </a:xfrm>
        </p:spPr>
        <p:txBody>
          <a:bodyPr/>
          <a:lstStyle/>
          <a:p>
            <a:r>
              <a:rPr lang="en-US" sz="2800" dirty="0"/>
              <a:t>Version control and review</a:t>
            </a:r>
          </a:p>
          <a:p>
            <a:pPr lvl="1">
              <a:buFont typeface="Courier New" panose="02070309020205020404" pitchFamily="49" charset="0"/>
              <a:buChar char="o"/>
            </a:pPr>
            <a:r>
              <a:rPr lang="en-US" sz="1800" dirty="0">
                <a:latin typeface="+mj-lt"/>
              </a:rPr>
              <a:t>Git is a Version Control System</a:t>
            </a:r>
          </a:p>
          <a:p>
            <a:pPr lvl="1">
              <a:buFont typeface="Courier New" panose="02070309020205020404" pitchFamily="49" charset="0"/>
              <a:buChar char="o"/>
            </a:pPr>
            <a:r>
              <a:rPr lang="en-US" sz="1800" dirty="0">
                <a:latin typeface="+mj-lt"/>
              </a:rPr>
              <a:t>Each repo contains the full change history</a:t>
            </a:r>
          </a:p>
          <a:p>
            <a:pPr lvl="1">
              <a:buFont typeface="Courier New" panose="02070309020205020404" pitchFamily="49" charset="0"/>
              <a:buChar char="o"/>
            </a:pPr>
            <a:r>
              <a:rPr lang="en-US" sz="1800" dirty="0">
                <a:latin typeface="+mj-lt"/>
              </a:rPr>
              <a:t>Used in a distributed way with a single remote repo and several local repos (on local machine or a VM)</a:t>
            </a:r>
          </a:p>
        </p:txBody>
      </p:sp>
      <p:grpSp>
        <p:nvGrpSpPr>
          <p:cNvPr id="5" name="Group 4">
            <a:extLst>
              <a:ext uri="{FF2B5EF4-FFF2-40B4-BE49-F238E27FC236}">
                <a16:creationId xmlns:a16="http://schemas.microsoft.com/office/drawing/2014/main" id="{E67D6B12-E8C4-4CA6-9629-7E855AC95A14}"/>
              </a:ext>
            </a:extLst>
          </p:cNvPr>
          <p:cNvGrpSpPr/>
          <p:nvPr/>
        </p:nvGrpSpPr>
        <p:grpSpPr>
          <a:xfrm>
            <a:off x="608442" y="3646607"/>
            <a:ext cx="5470018" cy="2590800"/>
            <a:chOff x="4929594" y="3056613"/>
            <a:chExt cx="7374255" cy="3418083"/>
          </a:xfrm>
        </p:grpSpPr>
        <p:sp>
          <p:nvSpPr>
            <p:cNvPr id="6" name="Oval 5">
              <a:extLst>
                <a:ext uri="{FF2B5EF4-FFF2-40B4-BE49-F238E27FC236}">
                  <a16:creationId xmlns:a16="http://schemas.microsoft.com/office/drawing/2014/main" id="{52AB5E45-F286-4BCA-9D31-1E1559AE3D54}"/>
                </a:ext>
              </a:extLst>
            </p:cNvPr>
            <p:cNvSpPr/>
            <p:nvPr/>
          </p:nvSpPr>
          <p:spPr>
            <a:xfrm>
              <a:off x="7803899" y="3056613"/>
              <a:ext cx="1395233" cy="1395388"/>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Remote</a:t>
              </a:r>
            </a:p>
          </p:txBody>
        </p:sp>
        <p:sp>
          <p:nvSpPr>
            <p:cNvPr id="7" name="Oval 6">
              <a:extLst>
                <a:ext uri="{FF2B5EF4-FFF2-40B4-BE49-F238E27FC236}">
                  <a16:creationId xmlns:a16="http://schemas.microsoft.com/office/drawing/2014/main" id="{89DDA5B5-5510-4288-A750-9E46962EABE2}"/>
                </a:ext>
              </a:extLst>
            </p:cNvPr>
            <p:cNvSpPr/>
            <p:nvPr/>
          </p:nvSpPr>
          <p:spPr>
            <a:xfrm>
              <a:off x="6922601"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8" name="Oval 7">
              <a:extLst>
                <a:ext uri="{FF2B5EF4-FFF2-40B4-BE49-F238E27FC236}">
                  <a16:creationId xmlns:a16="http://schemas.microsoft.com/office/drawing/2014/main" id="{D23F9B92-BBB1-4C9B-A9E4-4CA088ECD5CA}"/>
                </a:ext>
              </a:extLst>
            </p:cNvPr>
            <p:cNvSpPr/>
            <p:nvPr/>
          </p:nvSpPr>
          <p:spPr>
            <a:xfrm>
              <a:off x="8915609"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9" name="Oval 8">
              <a:extLst>
                <a:ext uri="{FF2B5EF4-FFF2-40B4-BE49-F238E27FC236}">
                  <a16:creationId xmlns:a16="http://schemas.microsoft.com/office/drawing/2014/main" id="{F73FDA68-53E0-477A-9DD1-C1A9694BD8A2}"/>
                </a:ext>
              </a:extLst>
            </p:cNvPr>
            <p:cNvSpPr/>
            <p:nvPr/>
          </p:nvSpPr>
          <p:spPr>
            <a:xfrm>
              <a:off x="4929594" y="5079308"/>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sp>
          <p:nvSpPr>
            <p:cNvPr id="10" name="Oval 9">
              <a:extLst>
                <a:ext uri="{FF2B5EF4-FFF2-40B4-BE49-F238E27FC236}">
                  <a16:creationId xmlns:a16="http://schemas.microsoft.com/office/drawing/2014/main" id="{3A082A8C-416D-43E6-A92A-FA9D9FCF703B}"/>
                </a:ext>
              </a:extLst>
            </p:cNvPr>
            <p:cNvSpPr/>
            <p:nvPr/>
          </p:nvSpPr>
          <p:spPr>
            <a:xfrm>
              <a:off x="10908616" y="5051810"/>
              <a:ext cx="1395233" cy="1395388"/>
            </a:xfrm>
            <a:prstGeom prst="ellipse">
              <a:avLst/>
            </a:prstGeom>
            <a:no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Local</a:t>
              </a:r>
            </a:p>
          </p:txBody>
        </p:sp>
        <p:cxnSp>
          <p:nvCxnSpPr>
            <p:cNvPr id="11" name="Straight Connector 10">
              <a:extLst>
                <a:ext uri="{FF2B5EF4-FFF2-40B4-BE49-F238E27FC236}">
                  <a16:creationId xmlns:a16="http://schemas.microsoft.com/office/drawing/2014/main" id="{69BF78AF-7458-492D-A97F-D92D38C2158C}"/>
                </a:ext>
              </a:extLst>
            </p:cNvPr>
            <p:cNvCxnSpPr>
              <a:stCxn id="6" idx="3"/>
              <a:endCxn id="9" idx="7"/>
            </p:cNvCxnSpPr>
            <p:nvPr/>
          </p:nvCxnSpPr>
          <p:spPr>
            <a:xfrm flipH="1">
              <a:off x="6120499" y="4247652"/>
              <a:ext cx="1887726" cy="103600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601423-B24F-45F8-8F65-AD454DBB324E}"/>
                </a:ext>
              </a:extLst>
            </p:cNvPr>
            <p:cNvCxnSpPr>
              <a:cxnSpLocks/>
              <a:endCxn id="7" idx="0"/>
            </p:cNvCxnSpPr>
            <p:nvPr/>
          </p:nvCxnSpPr>
          <p:spPr>
            <a:xfrm flipH="1">
              <a:off x="7620218" y="4364812"/>
              <a:ext cx="550889" cy="68699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9BE382-870D-4770-9C3C-946726ED4A34}"/>
                </a:ext>
              </a:extLst>
            </p:cNvPr>
            <p:cNvCxnSpPr>
              <a:cxnSpLocks/>
              <a:stCxn id="6" idx="5"/>
              <a:endCxn id="10" idx="1"/>
            </p:cNvCxnSpPr>
            <p:nvPr/>
          </p:nvCxnSpPr>
          <p:spPr>
            <a:xfrm>
              <a:off x="8994804" y="4247652"/>
              <a:ext cx="2118138" cy="100850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626F5B7-627D-40D2-8951-9EDE51F80F12}"/>
                </a:ext>
              </a:extLst>
            </p:cNvPr>
            <p:cNvCxnSpPr>
              <a:cxnSpLocks/>
              <a:endCxn id="8" idx="0"/>
            </p:cNvCxnSpPr>
            <p:nvPr/>
          </p:nvCxnSpPr>
          <p:spPr>
            <a:xfrm>
              <a:off x="8861278" y="4364812"/>
              <a:ext cx="751947" cy="71449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ADB02CA-7A33-4047-BE21-50FA8A24EB3D}"/>
              </a:ext>
            </a:extLst>
          </p:cNvPr>
          <p:cNvGrpSpPr/>
          <p:nvPr/>
        </p:nvGrpSpPr>
        <p:grpSpPr>
          <a:xfrm>
            <a:off x="7321006" y="1358823"/>
            <a:ext cx="3750298" cy="2287784"/>
            <a:chOff x="7521031" y="1578722"/>
            <a:chExt cx="3750298" cy="2287784"/>
          </a:xfrm>
        </p:grpSpPr>
        <p:pic>
          <p:nvPicPr>
            <p:cNvPr id="16" name="Picture 15" descr="TDSP_DIR_STRUCT">
              <a:hlinkClick r:id="rId3" tgtFrame="&quot;_blank&quot;"/>
              <a:extLst>
                <a:ext uri="{FF2B5EF4-FFF2-40B4-BE49-F238E27FC236}">
                  <a16:creationId xmlns:a16="http://schemas.microsoft.com/office/drawing/2014/main" id="{E20416FD-6314-4235-A657-C53121A02AF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642827" y="2169468"/>
              <a:ext cx="3452210" cy="1697038"/>
            </a:xfrm>
            <a:prstGeom prst="rect">
              <a:avLst/>
            </a:prstGeom>
            <a:noFill/>
            <a:ln>
              <a:noFill/>
            </a:ln>
            <a:effectLst>
              <a:outerShdw blurRad="50800" dist="38100" dir="5400000" algn="t" rotWithShape="0">
                <a:prstClr val="black">
                  <a:alpha val="40000"/>
                </a:prstClr>
              </a:outerShdw>
            </a:effectLst>
          </p:spPr>
        </p:pic>
        <p:sp>
          <p:nvSpPr>
            <p:cNvPr id="17" name="Rectangle 16">
              <a:extLst>
                <a:ext uri="{FF2B5EF4-FFF2-40B4-BE49-F238E27FC236}">
                  <a16:creationId xmlns:a16="http://schemas.microsoft.com/office/drawing/2014/main" id="{E20B15F7-D533-432A-B07B-5656786AEA5F}"/>
                </a:ext>
              </a:extLst>
            </p:cNvPr>
            <p:cNvSpPr/>
            <p:nvPr/>
          </p:nvSpPr>
          <p:spPr>
            <a:xfrm>
              <a:off x="8139267" y="1625579"/>
              <a:ext cx="2595069" cy="424732"/>
            </a:xfrm>
            <a:prstGeom prst="rect">
              <a:avLst/>
            </a:prstGeom>
          </p:spPr>
          <p:txBody>
            <a:bodyPr wrap="none">
              <a:spAutoFit/>
            </a:bodyPr>
            <a:lstStyle/>
            <a:p>
              <a:pPr algn="ctr" defTabSz="932472" fontAlgn="base">
                <a:lnSpc>
                  <a:spcPct val="90000"/>
                </a:lnSpc>
                <a:spcBef>
                  <a:spcPct val="0"/>
                </a:spcBef>
                <a:spcAft>
                  <a:spcPct val="0"/>
                </a:spcAft>
              </a:pPr>
              <a:r>
                <a:rPr lang="en-US" sz="2400" dirty="0">
                  <a:solidFill>
                    <a:schemeClr val="accent6">
                      <a:lumMod val="10000"/>
                    </a:schemeClr>
                  </a:solidFill>
                  <a:ea typeface="Segoe UI" pitchFamily="34" charset="0"/>
                  <a:cs typeface="Segoe UI" pitchFamily="34" charset="0"/>
                </a:rPr>
                <a:t>TDSP git Template</a:t>
              </a:r>
            </a:p>
          </p:txBody>
        </p:sp>
        <p:cxnSp>
          <p:nvCxnSpPr>
            <p:cNvPr id="18" name="Straight Connector 17">
              <a:extLst>
                <a:ext uri="{FF2B5EF4-FFF2-40B4-BE49-F238E27FC236}">
                  <a16:creationId xmlns:a16="http://schemas.microsoft.com/office/drawing/2014/main" id="{F7EA58C0-7037-490A-AED6-20BD0F03EEC2}"/>
                </a:ext>
              </a:extLst>
            </p:cNvPr>
            <p:cNvCxnSpPr>
              <a:cxnSpLocks/>
            </p:cNvCxnSpPr>
            <p:nvPr/>
          </p:nvCxnSpPr>
          <p:spPr>
            <a:xfrm>
              <a:off x="7521031" y="1578722"/>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9FA500-BDD8-4268-B637-AB0FE62C6EC6}"/>
                </a:ext>
              </a:extLst>
            </p:cNvPr>
            <p:cNvCxnSpPr>
              <a:cxnSpLocks/>
            </p:cNvCxnSpPr>
            <p:nvPr/>
          </p:nvCxnSpPr>
          <p:spPr>
            <a:xfrm>
              <a:off x="7549606" y="2072629"/>
              <a:ext cx="37217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D69E577-47AD-4615-AED0-0EDBE154E213}"/>
              </a:ext>
            </a:extLst>
          </p:cNvPr>
          <p:cNvGrpSpPr/>
          <p:nvPr/>
        </p:nvGrpSpPr>
        <p:grpSpPr>
          <a:xfrm>
            <a:off x="6920157" y="3918138"/>
            <a:ext cx="4875616" cy="2426575"/>
            <a:chOff x="7176694" y="4289298"/>
            <a:chExt cx="4875616" cy="2426575"/>
          </a:xfrm>
        </p:grpSpPr>
        <p:grpSp>
          <p:nvGrpSpPr>
            <p:cNvPr id="24" name="Group 23">
              <a:extLst>
                <a:ext uri="{FF2B5EF4-FFF2-40B4-BE49-F238E27FC236}">
                  <a16:creationId xmlns:a16="http://schemas.microsoft.com/office/drawing/2014/main" id="{1B06A809-4B85-4FC2-9AE2-2B0BF102328B}"/>
                </a:ext>
              </a:extLst>
            </p:cNvPr>
            <p:cNvGrpSpPr/>
            <p:nvPr/>
          </p:nvGrpSpPr>
          <p:grpSpPr>
            <a:xfrm>
              <a:off x="7549606" y="4289298"/>
              <a:ext cx="4191000" cy="853017"/>
              <a:chOff x="7696641" y="4684942"/>
              <a:chExt cx="4191000" cy="853017"/>
            </a:xfrm>
          </p:grpSpPr>
          <p:sp>
            <p:nvSpPr>
              <p:cNvPr id="20" name="Rectangle 19">
                <a:extLst>
                  <a:ext uri="{FF2B5EF4-FFF2-40B4-BE49-F238E27FC236}">
                    <a16:creationId xmlns:a16="http://schemas.microsoft.com/office/drawing/2014/main" id="{8782B57D-46C8-4D18-8305-4B441E09D8BC}"/>
                  </a:ext>
                </a:extLst>
              </p:cNvPr>
              <p:cNvSpPr/>
              <p:nvPr/>
            </p:nvSpPr>
            <p:spPr>
              <a:xfrm>
                <a:off x="7696641" y="4706962"/>
                <a:ext cx="4191000" cy="830997"/>
              </a:xfrm>
              <a:prstGeom prst="rect">
                <a:avLst/>
              </a:prstGeom>
            </p:spPr>
            <p:txBody>
              <a:bodyPr wrap="square">
                <a:spAutoFit/>
              </a:bodyPr>
              <a:lstStyle/>
              <a:p>
                <a:r>
                  <a:rPr lang="en-US" sz="2400" dirty="0"/>
                  <a:t>Integrated Agile planning &amp; code development</a:t>
                </a:r>
              </a:p>
            </p:txBody>
          </p:sp>
          <p:cxnSp>
            <p:nvCxnSpPr>
              <p:cNvPr id="21" name="Straight Connector 20">
                <a:extLst>
                  <a:ext uri="{FF2B5EF4-FFF2-40B4-BE49-F238E27FC236}">
                    <a16:creationId xmlns:a16="http://schemas.microsoft.com/office/drawing/2014/main" id="{5918D29D-FBBB-4790-B33B-203E51DAD7D0}"/>
                  </a:ext>
                </a:extLst>
              </p:cNvPr>
              <p:cNvCxnSpPr>
                <a:cxnSpLocks/>
              </p:cNvCxnSpPr>
              <p:nvPr/>
            </p:nvCxnSpPr>
            <p:spPr>
              <a:xfrm>
                <a:off x="7818437" y="5537959"/>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740BB6F-85A0-4DF4-8761-F8BA48FB1D61}"/>
                  </a:ext>
                </a:extLst>
              </p:cNvPr>
              <p:cNvCxnSpPr>
                <a:cxnSpLocks/>
              </p:cNvCxnSpPr>
              <p:nvPr/>
            </p:nvCxnSpPr>
            <p:spPr>
              <a:xfrm>
                <a:off x="7818437" y="4684942"/>
                <a:ext cx="38862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5" name="Picture 24">
              <a:extLst>
                <a:ext uri="{FF2B5EF4-FFF2-40B4-BE49-F238E27FC236}">
                  <a16:creationId xmlns:a16="http://schemas.microsoft.com/office/drawing/2014/main" id="{0BA7902E-072D-48BA-AC06-8E4F7E6AEC4C}"/>
                </a:ext>
              </a:extLst>
            </p:cNvPr>
            <p:cNvPicPr>
              <a:picLocks noChangeAspect="1"/>
            </p:cNvPicPr>
            <p:nvPr/>
          </p:nvPicPr>
          <p:blipFill rotWithShape="1">
            <a:blip r:embed="rId5"/>
            <a:srcRect l="25296" t="38019" r="2685" b="43083"/>
            <a:stretch/>
          </p:blipFill>
          <p:spPr>
            <a:xfrm>
              <a:off x="7176694" y="5275902"/>
              <a:ext cx="4875616" cy="1439971"/>
            </a:xfrm>
            <a:prstGeom prst="rect">
              <a:avLst/>
            </a:prstGeom>
            <a:ln>
              <a:solidFill>
                <a:schemeClr val="tx1">
                  <a:lumMod val="20000"/>
                  <a:lumOff val="80000"/>
                </a:schemeClr>
              </a:solidFill>
            </a:ln>
            <a:effectLst>
              <a:outerShdw blurRad="50800" dist="38100" dir="5400000" algn="t" rotWithShape="0">
                <a:prstClr val="black">
                  <a:alpha val="40000"/>
                </a:prstClr>
              </a:outerShdw>
            </a:effectLst>
          </p:spPr>
        </p:pic>
      </p:grpSp>
      <p:sp>
        <p:nvSpPr>
          <p:cNvPr id="30" name="TextBox 29">
            <a:extLst>
              <a:ext uri="{FF2B5EF4-FFF2-40B4-BE49-F238E27FC236}">
                <a16:creationId xmlns:a16="http://schemas.microsoft.com/office/drawing/2014/main" id="{BD402162-A2E3-4EE4-8744-76DC3357CC01}"/>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15</a:t>
            </a:fld>
            <a:endParaRPr lang="en-US" dirty="0">
              <a:gradFill>
                <a:gsLst>
                  <a:gs pos="2917">
                    <a:schemeClr val="tx1"/>
                  </a:gs>
                  <a:gs pos="30000">
                    <a:schemeClr val="tx1"/>
                  </a:gs>
                </a:gsLst>
                <a:lin ang="5400000" scaled="0"/>
              </a:gradFill>
            </a:endParaRPr>
          </a:p>
        </p:txBody>
      </p:sp>
      <p:sp>
        <p:nvSpPr>
          <p:cNvPr id="32" name="Rectangle: Rounded Corners 4">
            <a:extLst>
              <a:ext uri="{FF2B5EF4-FFF2-40B4-BE49-F238E27FC236}">
                <a16:creationId xmlns:a16="http://schemas.microsoft.com/office/drawing/2014/main" id="{BD4A5BEB-35BA-407C-9655-34F80B34B710}"/>
              </a:ext>
            </a:extLst>
          </p:cNvPr>
          <p:cNvSpPr txBox="1"/>
          <p:nvPr/>
        </p:nvSpPr>
        <p:spPr>
          <a:xfrm>
            <a:off x="9577017" y="6625130"/>
            <a:ext cx="2703263" cy="269162"/>
          </a:xfrm>
          <a:prstGeom prst="rect">
            <a:avLst/>
          </a:prstGeom>
          <a:solidFill>
            <a:schemeClr val="accent6">
              <a:lumMod val="5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1200" b="1" dirty="0">
                <a:solidFill>
                  <a:schemeClr val="bg1">
                    <a:lumMod val="95000"/>
                  </a:schemeClr>
                </a:solidFill>
                <a:latin typeface="+mj-lt"/>
              </a:rPr>
              <a:t>Project Structure, Templates &amp; Roles</a:t>
            </a:r>
          </a:p>
        </p:txBody>
      </p:sp>
    </p:spTree>
    <p:extLst>
      <p:ext uri="{BB962C8B-B14F-4D97-AF65-F5344CB8AC3E}">
        <p14:creationId xmlns:p14="http://schemas.microsoft.com/office/powerpoint/2010/main" val="324595180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39937" y="1289951"/>
            <a:ext cx="2666682" cy="553453"/>
          </a:xfrm>
        </p:spPr>
        <p:txBody>
          <a:bodyPr/>
          <a:lstStyle/>
          <a:p>
            <a:r>
              <a:rPr lang="en-US" sz="2400" dirty="0"/>
              <a:t>Custom Build Tasks</a:t>
            </a:r>
          </a:p>
        </p:txBody>
      </p:sp>
      <p:pic>
        <p:nvPicPr>
          <p:cNvPr id="3" name="Picture 2"/>
          <p:cNvPicPr>
            <a:picLocks noChangeAspect="1"/>
          </p:cNvPicPr>
          <p:nvPr/>
        </p:nvPicPr>
        <p:blipFill>
          <a:blip r:embed="rId3"/>
          <a:stretch>
            <a:fillRect/>
          </a:stretch>
        </p:blipFill>
        <p:spPr>
          <a:xfrm>
            <a:off x="274955" y="1998503"/>
            <a:ext cx="5626118" cy="4580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037" y="1264582"/>
            <a:ext cx="6810357" cy="43369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Freeform 7"/>
          <p:cNvSpPr/>
          <p:nvPr/>
        </p:nvSpPr>
        <p:spPr bwMode="auto">
          <a:xfrm>
            <a:off x="7143750" y="2245519"/>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 name="Freeform 12"/>
          <p:cNvSpPr/>
          <p:nvPr/>
        </p:nvSpPr>
        <p:spPr bwMode="auto">
          <a:xfrm>
            <a:off x="7117357" y="2948708"/>
            <a:ext cx="295275" cy="9352"/>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15"/>
          <p:cNvSpPr/>
          <p:nvPr/>
        </p:nvSpPr>
        <p:spPr bwMode="auto">
          <a:xfrm>
            <a:off x="7143750" y="3507766"/>
            <a:ext cx="295275" cy="45719"/>
          </a:xfrm>
          <a:custGeom>
            <a:avLst/>
            <a:gdLst>
              <a:gd name="connsiteX0" fmla="*/ 0 w 295275"/>
              <a:gd name="connsiteY0" fmla="*/ 0 h 9352"/>
              <a:gd name="connsiteX1" fmla="*/ 295275 w 295275"/>
              <a:gd name="connsiteY1" fmla="*/ 4762 h 9352"/>
            </a:gdLst>
            <a:ahLst/>
            <a:cxnLst>
              <a:cxn ang="0">
                <a:pos x="connsiteX0" y="connsiteY0"/>
              </a:cxn>
              <a:cxn ang="0">
                <a:pos x="connsiteX1" y="connsiteY1"/>
              </a:cxn>
            </a:cxnLst>
            <a:rect l="l" t="t" r="r" b="b"/>
            <a:pathLst>
              <a:path w="295275" h="9352">
                <a:moveTo>
                  <a:pt x="0" y="0"/>
                </a:moveTo>
                <a:cubicBezTo>
                  <a:pt x="138311" y="7143"/>
                  <a:pt x="276622" y="14287"/>
                  <a:pt x="295275" y="4762"/>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p:cNvSpPr txBox="1"/>
          <p:nvPr/>
        </p:nvSpPr>
        <p:spPr>
          <a:xfrm>
            <a:off x="122399" y="80898"/>
            <a:ext cx="12436475" cy="714876"/>
          </a:xfrm>
          <a:prstGeom prst="rect">
            <a:avLst/>
          </a:prstGeom>
        </p:spPr>
        <p:txBody>
          <a:bodyPr vert="horz" wrap="square" lIns="146304" tIns="91440" rIns="146304" bIns="91440" rtlCol="0" anchor="t">
            <a:noAutofit/>
          </a:bodyPr>
          <a:lstStyle>
            <a:defPPr>
              <a:defRPr lang="en-US"/>
            </a:defPPr>
            <a:lvl1pPr algn="r">
              <a:lnSpc>
                <a:spcPct val="90000"/>
              </a:lnSpc>
              <a:spcBef>
                <a:spcPct val="0"/>
              </a:spcBef>
              <a:buNone/>
              <a:defRPr sz="4000" b="0" cap="none" spc="-102" baseline="0">
                <a:ln w="3175">
                  <a:noFill/>
                </a:ln>
                <a:solidFill>
                  <a:schemeClr val="bg1">
                    <a:lumMod val="50000"/>
                  </a:schemeClr>
                </a:solidFill>
                <a:effectLst/>
                <a:latin typeface="+mj-lt"/>
                <a:cs typeface="Segoe UI" pitchFamily="34" charset="0"/>
              </a:defRPr>
            </a:lvl1pPr>
          </a:lstStyle>
          <a:p>
            <a:pPr algn="l"/>
            <a:r>
              <a:rPr lang="en-US" dirty="0">
                <a:solidFill>
                  <a:schemeClr val="accent4">
                    <a:lumMod val="75000"/>
                  </a:schemeClr>
                </a:solidFill>
              </a:rPr>
              <a:t>Integrating DevOps (Advanced for data scientists)</a:t>
            </a:r>
          </a:p>
        </p:txBody>
      </p:sp>
      <p:pic>
        <p:nvPicPr>
          <p:cNvPr id="4" name="Picture 3"/>
          <p:cNvPicPr>
            <a:picLocks noChangeAspect="1"/>
          </p:cNvPicPr>
          <p:nvPr/>
        </p:nvPicPr>
        <p:blipFill>
          <a:blip r:embed="rId5"/>
          <a:stretch>
            <a:fillRect/>
          </a:stretch>
        </p:blipFill>
        <p:spPr>
          <a:xfrm>
            <a:off x="6340637" y="2915836"/>
            <a:ext cx="6128150" cy="4078762"/>
          </a:xfrm>
          <a:prstGeom prst="rect">
            <a:avLst/>
          </a:prstGeom>
        </p:spPr>
      </p:pic>
      <p:pic>
        <p:nvPicPr>
          <p:cNvPr id="5" name="Picture 4"/>
          <p:cNvPicPr>
            <a:picLocks noChangeAspect="1"/>
          </p:cNvPicPr>
          <p:nvPr/>
        </p:nvPicPr>
        <p:blipFill>
          <a:blip r:embed="rId6"/>
          <a:stretch>
            <a:fillRect/>
          </a:stretch>
        </p:blipFill>
        <p:spPr>
          <a:xfrm>
            <a:off x="-42649" y="653866"/>
            <a:ext cx="6629330" cy="6592569"/>
          </a:xfrm>
          <a:prstGeom prst="rect">
            <a:avLst/>
          </a:prstGeom>
        </p:spPr>
      </p:pic>
      <p:sp>
        <p:nvSpPr>
          <p:cNvPr id="12" name="TextBox 11">
            <a:extLst>
              <a:ext uri="{FF2B5EF4-FFF2-40B4-BE49-F238E27FC236}">
                <a16:creationId xmlns:a16="http://schemas.microsoft.com/office/drawing/2014/main" id="{01865AD9-1E25-4E89-BB04-6F4108900AC7}"/>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16</a:t>
            </a:fld>
            <a:endParaRPr lang="en-US" dirty="0">
              <a:gradFill>
                <a:gsLst>
                  <a:gs pos="2917">
                    <a:schemeClr val="tx1"/>
                  </a:gs>
                  <a:gs pos="30000">
                    <a:schemeClr val="tx1"/>
                  </a:gs>
                </a:gsLst>
                <a:lin ang="5400000" scaled="0"/>
              </a:gradFill>
            </a:endParaRPr>
          </a:p>
        </p:txBody>
      </p:sp>
      <p:sp>
        <p:nvSpPr>
          <p:cNvPr id="14" name="Rectangle: Rounded Corners 4">
            <a:extLst>
              <a:ext uri="{FF2B5EF4-FFF2-40B4-BE49-F238E27FC236}">
                <a16:creationId xmlns:a16="http://schemas.microsoft.com/office/drawing/2014/main" id="{B8794157-ED3A-4EFE-948F-DE0976D3550F}"/>
              </a:ext>
            </a:extLst>
          </p:cNvPr>
          <p:cNvSpPr txBox="1"/>
          <p:nvPr/>
        </p:nvSpPr>
        <p:spPr>
          <a:xfrm>
            <a:off x="9577017" y="6625130"/>
            <a:ext cx="2703263" cy="269162"/>
          </a:xfrm>
          <a:prstGeom prst="rect">
            <a:avLst/>
          </a:prstGeom>
          <a:solidFill>
            <a:schemeClr val="accent6">
              <a:lumMod val="5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1200" b="1" dirty="0">
                <a:solidFill>
                  <a:schemeClr val="bg1">
                    <a:lumMod val="95000"/>
                  </a:schemeClr>
                </a:solidFill>
                <a:latin typeface="+mj-lt"/>
              </a:rPr>
              <a:t>Project Structure, Templates &amp; Roles</a:t>
            </a:r>
          </a:p>
        </p:txBody>
      </p:sp>
    </p:spTree>
    <p:extLst>
      <p:ext uri="{BB962C8B-B14F-4D97-AF65-F5344CB8AC3E}">
        <p14:creationId xmlns:p14="http://schemas.microsoft.com/office/powerpoint/2010/main" val="272650654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86C6B-551D-47EC-A1A4-3E1CCE781CD1}"/>
              </a:ext>
            </a:extLst>
          </p:cNvPr>
          <p:cNvSpPr>
            <a:spLocks noGrp="1"/>
          </p:cNvSpPr>
          <p:nvPr>
            <p:ph type="title"/>
          </p:nvPr>
        </p:nvSpPr>
        <p:spPr/>
        <p:txBody>
          <a:bodyPr/>
          <a:lstStyle/>
          <a:p>
            <a:r>
              <a:rPr lang="en-US" dirty="0"/>
              <a:t>Adoption and its benefits</a:t>
            </a:r>
          </a:p>
        </p:txBody>
      </p:sp>
    </p:spTree>
    <p:extLst>
      <p:ext uri="{BB962C8B-B14F-4D97-AF65-F5344CB8AC3E}">
        <p14:creationId xmlns:p14="http://schemas.microsoft.com/office/powerpoint/2010/main" val="11836808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DB13-067D-4296-8877-3736DE4F27A5}"/>
              </a:ext>
            </a:extLst>
          </p:cNvPr>
          <p:cNvSpPr>
            <a:spLocks noGrp="1"/>
          </p:cNvSpPr>
          <p:nvPr>
            <p:ph type="title"/>
          </p:nvPr>
        </p:nvSpPr>
        <p:spPr>
          <a:xfrm>
            <a:off x="427037" y="293712"/>
            <a:ext cx="11889564" cy="917575"/>
          </a:xfrm>
        </p:spPr>
        <p:txBody>
          <a:bodyPr/>
          <a:lstStyle/>
          <a:p>
            <a:r>
              <a:rPr lang="en-US" sz="4000" dirty="0">
                <a:solidFill>
                  <a:schemeClr val="accent4">
                    <a:lumMod val="50000"/>
                  </a:schemeClr>
                </a:solidFill>
              </a:rPr>
              <a:t>Adoption: How to stage (if needed - example)</a:t>
            </a:r>
          </a:p>
        </p:txBody>
      </p:sp>
      <p:sp>
        <p:nvSpPr>
          <p:cNvPr id="3" name="Text Placeholder 2">
            <a:extLst>
              <a:ext uri="{FF2B5EF4-FFF2-40B4-BE49-F238E27FC236}">
                <a16:creationId xmlns:a16="http://schemas.microsoft.com/office/drawing/2014/main" id="{317A31D8-4F8F-4C55-9036-BE7590859471}"/>
              </a:ext>
            </a:extLst>
          </p:cNvPr>
          <p:cNvSpPr>
            <a:spLocks noGrp="1"/>
          </p:cNvSpPr>
          <p:nvPr>
            <p:ph type="body" sz="quarter" idx="10"/>
          </p:nvPr>
        </p:nvSpPr>
        <p:spPr>
          <a:xfrm>
            <a:off x="274702" y="1211287"/>
            <a:ext cx="11888787" cy="627864"/>
          </a:xfrm>
        </p:spPr>
        <p:txBody>
          <a:bodyPr/>
          <a:lstStyle/>
          <a:p>
            <a:r>
              <a:rPr lang="en-US" sz="3200" dirty="0"/>
              <a:t>Data science teams may stage adoption (example)</a:t>
            </a:r>
          </a:p>
        </p:txBody>
      </p:sp>
      <p:graphicFrame>
        <p:nvGraphicFramePr>
          <p:cNvPr id="6" name="Diagram 5">
            <a:extLst>
              <a:ext uri="{FF2B5EF4-FFF2-40B4-BE49-F238E27FC236}">
                <a16:creationId xmlns:a16="http://schemas.microsoft.com/office/drawing/2014/main" id="{F4FD3C97-A1DA-406A-9D59-C20BF6378DAA}"/>
              </a:ext>
            </a:extLst>
          </p:cNvPr>
          <p:cNvGraphicFramePr/>
          <p:nvPr>
            <p:extLst>
              <p:ext uri="{D42A27DB-BD31-4B8C-83A1-F6EECF244321}">
                <p14:modId xmlns:p14="http://schemas.microsoft.com/office/powerpoint/2010/main" val="521154062"/>
              </p:ext>
            </p:extLst>
          </p:nvPr>
        </p:nvGraphicFramePr>
        <p:xfrm>
          <a:off x="244444" y="2566342"/>
          <a:ext cx="1188885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DD722C2-2783-40E8-95CB-BC3040F40BB8}"/>
              </a:ext>
            </a:extLst>
          </p:cNvPr>
          <p:cNvSpPr txBox="1"/>
          <p:nvPr/>
        </p:nvSpPr>
        <p:spPr>
          <a:xfrm>
            <a:off x="11918623" y="-60669"/>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18</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227809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0025-5903-4492-BA2D-3E9CE0C7A942}"/>
              </a:ext>
            </a:extLst>
          </p:cNvPr>
          <p:cNvSpPr>
            <a:spLocks noGrp="1"/>
          </p:cNvSpPr>
          <p:nvPr>
            <p:ph type="title"/>
          </p:nvPr>
        </p:nvSpPr>
        <p:spPr>
          <a:xfrm>
            <a:off x="458869" y="259285"/>
            <a:ext cx="11511621" cy="858059"/>
          </a:xfrm>
        </p:spPr>
        <p:txBody>
          <a:bodyPr/>
          <a:lstStyle/>
          <a:p>
            <a:r>
              <a:rPr lang="en-US" sz="4400" dirty="0"/>
              <a:t>Summary – Benefits of process lifecycle &amp; components</a:t>
            </a:r>
          </a:p>
        </p:txBody>
      </p:sp>
      <p:sp>
        <p:nvSpPr>
          <p:cNvPr id="3" name="Content Placeholder 2">
            <a:extLst>
              <a:ext uri="{FF2B5EF4-FFF2-40B4-BE49-F238E27FC236}">
                <a16:creationId xmlns:a16="http://schemas.microsoft.com/office/drawing/2014/main" id="{2F52BA98-8E62-4EAB-ACF3-8FC5D48E09DE}"/>
              </a:ext>
            </a:extLst>
          </p:cNvPr>
          <p:cNvSpPr>
            <a:spLocks noGrp="1"/>
          </p:cNvSpPr>
          <p:nvPr>
            <p:ph idx="1"/>
          </p:nvPr>
        </p:nvSpPr>
        <p:spPr>
          <a:xfrm>
            <a:off x="390228" y="2058756"/>
            <a:ext cx="6454224" cy="4516181"/>
          </a:xfrm>
        </p:spPr>
        <p:txBody>
          <a:bodyPr vert="horz" wrap="square" lIns="146304" tIns="91440" rIns="146304" bIns="91440" rtlCol="0" anchor="t">
            <a:normAutofit/>
          </a:bodyPr>
          <a:lstStyle/>
          <a:p>
            <a:r>
              <a:rPr lang="en-US" sz="2400" b="1" dirty="0">
                <a:latin typeface="+mn-lt"/>
                <a:cs typeface="Segoe UI" panose="020B0502040204020203" pitchFamily="34" charset="0"/>
              </a:rPr>
              <a:t>Benefits</a:t>
            </a:r>
          </a:p>
          <a:p>
            <a:pPr lvl="1"/>
            <a:r>
              <a:rPr lang="en-US" sz="1800" b="1" dirty="0">
                <a:cs typeface="Segoe UI" panose="020B0502040204020203" pitchFamily="34" charset="0"/>
              </a:rPr>
              <a:t>Standardization, discoverability, tracking, efficiency, DS code quality</a:t>
            </a:r>
            <a:r>
              <a:rPr lang="en-US" sz="1800" b="1">
                <a:cs typeface="Segoe UI" panose="020B0502040204020203" pitchFamily="34" charset="0"/>
              </a:rPr>
              <a:t>, collaboration</a:t>
            </a:r>
            <a:endParaRPr lang="en-US" sz="1800" b="1" dirty="0">
              <a:cs typeface="Segoe UI" panose="020B0502040204020203" pitchFamily="34" charset="0"/>
            </a:endParaRPr>
          </a:p>
          <a:p>
            <a:pPr lvl="1"/>
            <a:endParaRPr lang="en-US" sz="1800" b="1" dirty="0">
              <a:cs typeface="Segoe UI" panose="020B0502040204020203" pitchFamily="34" charset="0"/>
            </a:endParaRPr>
          </a:p>
          <a:p>
            <a:pPr lvl="1"/>
            <a:r>
              <a:rPr lang="en-US" sz="1800" b="1" i="1" dirty="0">
                <a:cs typeface="Segoe UI" panose="020B0502040204020203" pitchFamily="34" charset="0"/>
              </a:rPr>
              <a:t>Project/program management</a:t>
            </a:r>
          </a:p>
          <a:p>
            <a:pPr lvl="2"/>
            <a:r>
              <a:rPr lang="en-US" sz="1600" dirty="0">
                <a:cs typeface="Segoe UI" panose="020B0502040204020203" pitchFamily="34" charset="0"/>
              </a:rPr>
              <a:t>Consistent way of tracking, communicating, managing &amp; executing projects - from envisioning to delivery</a:t>
            </a:r>
          </a:p>
          <a:p>
            <a:pPr lvl="2"/>
            <a:r>
              <a:rPr lang="en-US" sz="1600" dirty="0">
                <a:cs typeface="Segoe UI" panose="020B0502040204020203" pitchFamily="34" charset="0"/>
              </a:rPr>
              <a:t>Setting project stages, milestones, reviews, quality gates by stages</a:t>
            </a:r>
          </a:p>
          <a:p>
            <a:pPr lvl="2"/>
            <a:r>
              <a:rPr lang="en-US" sz="1600" dirty="0">
                <a:cs typeface="Segoe UI" panose="020B0502040204020203" pitchFamily="34" charset="0"/>
              </a:rPr>
              <a:t>Can be tied to a standardized planning and execution framework</a:t>
            </a:r>
          </a:p>
          <a:p>
            <a:pPr lvl="2"/>
            <a:endParaRPr lang="en-US" sz="1600" dirty="0">
              <a:cs typeface="Segoe UI" panose="020B0502040204020203" pitchFamily="34" charset="0"/>
            </a:endParaRPr>
          </a:p>
          <a:p>
            <a:pPr lvl="1"/>
            <a:r>
              <a:rPr lang="en-US" sz="1600">
                <a:cs typeface="Segoe UI" panose="020B0502040204020203" pitchFamily="34" charset="0"/>
              </a:rPr>
              <a:t>delivery consistently broken down by stages in </a:t>
            </a:r>
            <a:r>
              <a:rPr lang="en-US" sz="1600" dirty="0">
                <a:cs typeface="Segoe UI" panose="020B0502040204020203" pitchFamily="34" charset="0"/>
              </a:rPr>
              <a:t>most projects</a:t>
            </a:r>
            <a:endParaRPr lang="en-US" sz="1600" dirty="0">
              <a:cs typeface="Segoe UI Semilight"/>
            </a:endParaRPr>
          </a:p>
          <a:p>
            <a:pPr lvl="2"/>
            <a:r>
              <a:rPr lang="en-US" sz="1600" dirty="0">
                <a:cs typeface="Segoe UI" panose="020B0502040204020203" pitchFamily="34" charset="0"/>
              </a:rPr>
              <a:t>Reports and/or quality metrics can be delivered at every stage for communication to stakeholders</a:t>
            </a:r>
          </a:p>
        </p:txBody>
      </p:sp>
      <p:grpSp>
        <p:nvGrpSpPr>
          <p:cNvPr id="20" name="Group 19">
            <a:extLst>
              <a:ext uri="{FF2B5EF4-FFF2-40B4-BE49-F238E27FC236}">
                <a16:creationId xmlns:a16="http://schemas.microsoft.com/office/drawing/2014/main" id="{D2D3A232-5A84-4280-B249-C53F76181448}"/>
              </a:ext>
            </a:extLst>
          </p:cNvPr>
          <p:cNvGrpSpPr/>
          <p:nvPr/>
        </p:nvGrpSpPr>
        <p:grpSpPr>
          <a:xfrm>
            <a:off x="7132637" y="2430462"/>
            <a:ext cx="5105401" cy="3276600"/>
            <a:chOff x="7056437" y="2654887"/>
            <a:chExt cx="5105401" cy="3276600"/>
          </a:xfrm>
        </p:grpSpPr>
        <p:grpSp>
          <p:nvGrpSpPr>
            <p:cNvPr id="9" name="Group 8">
              <a:extLst>
                <a:ext uri="{FF2B5EF4-FFF2-40B4-BE49-F238E27FC236}">
                  <a16:creationId xmlns:a16="http://schemas.microsoft.com/office/drawing/2014/main" id="{48F4B146-A18C-4E48-93E2-2C606628DBD8}"/>
                </a:ext>
              </a:extLst>
            </p:cNvPr>
            <p:cNvGrpSpPr/>
            <p:nvPr/>
          </p:nvGrpSpPr>
          <p:grpSpPr>
            <a:xfrm>
              <a:off x="7056437" y="2654887"/>
              <a:ext cx="5105401" cy="3276600"/>
              <a:chOff x="7056436" y="1287462"/>
              <a:chExt cx="5105401" cy="3276600"/>
            </a:xfrm>
          </p:grpSpPr>
          <p:sp>
            <p:nvSpPr>
              <p:cNvPr id="7" name="Rectangle: Rounded Corners 6">
                <a:extLst>
                  <a:ext uri="{FF2B5EF4-FFF2-40B4-BE49-F238E27FC236}">
                    <a16:creationId xmlns:a16="http://schemas.microsoft.com/office/drawing/2014/main" id="{7D45218E-7B45-40DD-B2A2-9737583E3306}"/>
                  </a:ext>
                </a:extLst>
              </p:cNvPr>
              <p:cNvSpPr/>
              <p:nvPr/>
            </p:nvSpPr>
            <p:spPr bwMode="auto">
              <a:xfrm>
                <a:off x="7056436" y="1287462"/>
                <a:ext cx="5105401" cy="3276600"/>
              </a:xfrm>
              <a:prstGeom prst="roundRect">
                <a:avLst/>
              </a:prstGeom>
              <a:noFill/>
              <a:ln>
                <a:solidFill>
                  <a:srgbClr val="339966"/>
                </a:solidFill>
                <a:headEnd type="none" w="med" len="med"/>
                <a:tailEnd type="none" w="med" len="med"/>
              </a:ln>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0C7C7E03-6C83-4B2D-8E64-2AE0AECB5119}"/>
                  </a:ext>
                </a:extLst>
              </p:cNvPr>
              <p:cNvPicPr>
                <a:picLocks noChangeAspect="1"/>
              </p:cNvPicPr>
              <p:nvPr/>
            </p:nvPicPr>
            <p:blipFill rotWithShape="1">
              <a:blip r:embed="rId2"/>
              <a:srcRect t="7443"/>
              <a:stretch/>
            </p:blipFill>
            <p:spPr>
              <a:xfrm>
                <a:off x="8363059" y="1433691"/>
                <a:ext cx="1903396" cy="1371631"/>
              </a:xfrm>
              <a:prstGeom prst="rect">
                <a:avLst/>
              </a:prstGeom>
              <a:ln>
                <a:noFill/>
              </a:ln>
              <a:effectLst>
                <a:glow rad="63500">
                  <a:schemeClr val="accent5">
                    <a:satMod val="175000"/>
                    <a:alpha val="40000"/>
                  </a:schemeClr>
                </a:glow>
              </a:effectLst>
            </p:spPr>
          </p:pic>
          <p:pic>
            <p:nvPicPr>
              <p:cNvPr id="5" name="Picture 4">
                <a:extLst>
                  <a:ext uri="{FF2B5EF4-FFF2-40B4-BE49-F238E27FC236}">
                    <a16:creationId xmlns:a16="http://schemas.microsoft.com/office/drawing/2014/main" id="{2E1CF7D5-3AB8-48D1-A1AD-4762E7C879C6}"/>
                  </a:ext>
                </a:extLst>
              </p:cNvPr>
              <p:cNvPicPr>
                <a:picLocks noChangeAspect="1"/>
              </p:cNvPicPr>
              <p:nvPr/>
            </p:nvPicPr>
            <p:blipFill rotWithShape="1">
              <a:blip r:embed="rId3">
                <a:extLst>
                  <a:ext uri="{28A0092B-C50C-407E-A947-70E740481C1C}">
                    <a14:useLocalDpi xmlns:a14="http://schemas.microsoft.com/office/drawing/2010/main" val="0"/>
                  </a:ext>
                </a:extLst>
              </a:blip>
              <a:srcRect l="21206" t="10061" b="55677"/>
              <a:stretch/>
            </p:blipFill>
            <p:spPr>
              <a:xfrm>
                <a:off x="7589837" y="2841655"/>
                <a:ext cx="3429000" cy="1524000"/>
              </a:xfrm>
              <a:prstGeom prst="rect">
                <a:avLst/>
              </a:prstGeom>
            </p:spPr>
          </p:pic>
          <p:pic>
            <p:nvPicPr>
              <p:cNvPr id="6" name="Picture 5">
                <a:extLst>
                  <a:ext uri="{FF2B5EF4-FFF2-40B4-BE49-F238E27FC236}">
                    <a16:creationId xmlns:a16="http://schemas.microsoft.com/office/drawing/2014/main" id="{7463967B-656D-48BB-8F04-F21A08513298}"/>
                  </a:ext>
                </a:extLst>
              </p:cNvPr>
              <p:cNvPicPr>
                <a:picLocks noChangeAspect="1"/>
              </p:cNvPicPr>
              <p:nvPr/>
            </p:nvPicPr>
            <p:blipFill rotWithShape="1">
              <a:blip r:embed="rId4"/>
              <a:srcRect l="1822" t="47663" r="35487" b="14176"/>
              <a:stretch/>
            </p:blipFill>
            <p:spPr>
              <a:xfrm>
                <a:off x="9515109" y="2117417"/>
                <a:ext cx="2386346" cy="113042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F8469F1-3926-4CE9-AE46-00157C7D90D5}"/>
                  </a:ext>
                </a:extLst>
              </p:cNvPr>
              <p:cNvPicPr>
                <a:picLocks noChangeAspect="1"/>
              </p:cNvPicPr>
              <p:nvPr/>
            </p:nvPicPr>
            <p:blipFill>
              <a:blip r:embed="rId5"/>
              <a:stretch>
                <a:fillRect/>
              </a:stretch>
            </p:blipFill>
            <p:spPr>
              <a:xfrm>
                <a:off x="7285004" y="2376292"/>
                <a:ext cx="1314624" cy="858059"/>
              </a:xfrm>
              <a:prstGeom prst="rect">
                <a:avLst/>
              </a:prstGeom>
              <a:ln>
                <a:noFill/>
              </a:ln>
              <a:effectLst>
                <a:outerShdw blurRad="292100" dist="139700" dir="2700000" algn="tl" rotWithShape="0">
                  <a:srgbClr val="333333">
                    <a:alpha val="65000"/>
                  </a:srgbClr>
                </a:outerShdw>
              </a:effectLst>
            </p:spPr>
          </p:pic>
        </p:grpSp>
        <p:grpSp>
          <p:nvGrpSpPr>
            <p:cNvPr id="10" name="Group 9">
              <a:extLst>
                <a:ext uri="{FF2B5EF4-FFF2-40B4-BE49-F238E27FC236}">
                  <a16:creationId xmlns:a16="http://schemas.microsoft.com/office/drawing/2014/main" id="{4FD9157B-581E-4DE0-A501-156619DF099D}"/>
                </a:ext>
              </a:extLst>
            </p:cNvPr>
            <p:cNvGrpSpPr/>
            <p:nvPr/>
          </p:nvGrpSpPr>
          <p:grpSpPr>
            <a:xfrm>
              <a:off x="10444797" y="4437289"/>
              <a:ext cx="1525694" cy="736885"/>
              <a:chOff x="4929594" y="3056613"/>
              <a:chExt cx="7374255" cy="3418083"/>
            </a:xfrm>
          </p:grpSpPr>
          <p:sp>
            <p:nvSpPr>
              <p:cNvPr id="11" name="Oval 10">
                <a:extLst>
                  <a:ext uri="{FF2B5EF4-FFF2-40B4-BE49-F238E27FC236}">
                    <a16:creationId xmlns:a16="http://schemas.microsoft.com/office/drawing/2014/main" id="{A44E7189-1A3E-4F18-96A2-295FE83DC48F}"/>
                  </a:ext>
                </a:extLst>
              </p:cNvPr>
              <p:cNvSpPr/>
              <p:nvPr/>
            </p:nvSpPr>
            <p:spPr>
              <a:xfrm>
                <a:off x="7803899" y="3056613"/>
                <a:ext cx="1395233" cy="139538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 dirty="0">
                    <a:solidFill>
                      <a:schemeClr val="tx1"/>
                    </a:solidFill>
                  </a:rPr>
                  <a:t>Remote</a:t>
                </a:r>
              </a:p>
            </p:txBody>
          </p:sp>
          <p:sp>
            <p:nvSpPr>
              <p:cNvPr id="12" name="Oval 11">
                <a:extLst>
                  <a:ext uri="{FF2B5EF4-FFF2-40B4-BE49-F238E27FC236}">
                    <a16:creationId xmlns:a16="http://schemas.microsoft.com/office/drawing/2014/main" id="{E793895B-45F8-42A3-BD02-05FC234BC1D0}"/>
                  </a:ext>
                </a:extLst>
              </p:cNvPr>
              <p:cNvSpPr/>
              <p:nvPr/>
            </p:nvSpPr>
            <p:spPr>
              <a:xfrm>
                <a:off x="6922601" y="5051810"/>
                <a:ext cx="1395233" cy="1395388"/>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 dirty="0">
                    <a:solidFill>
                      <a:schemeClr val="tx1"/>
                    </a:solidFill>
                  </a:rPr>
                  <a:t>Local</a:t>
                </a:r>
              </a:p>
            </p:txBody>
          </p:sp>
          <p:sp>
            <p:nvSpPr>
              <p:cNvPr id="13" name="Oval 12">
                <a:extLst>
                  <a:ext uri="{FF2B5EF4-FFF2-40B4-BE49-F238E27FC236}">
                    <a16:creationId xmlns:a16="http://schemas.microsoft.com/office/drawing/2014/main" id="{B9FB263B-6F11-4FC1-A1E1-98D559E38DA5}"/>
                  </a:ext>
                </a:extLst>
              </p:cNvPr>
              <p:cNvSpPr/>
              <p:nvPr/>
            </p:nvSpPr>
            <p:spPr>
              <a:xfrm>
                <a:off x="8915609" y="5079308"/>
                <a:ext cx="1395233" cy="1395388"/>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 dirty="0">
                    <a:solidFill>
                      <a:schemeClr val="tx1"/>
                    </a:solidFill>
                  </a:rPr>
                  <a:t>Local</a:t>
                </a:r>
              </a:p>
            </p:txBody>
          </p:sp>
          <p:sp>
            <p:nvSpPr>
              <p:cNvPr id="14" name="Oval 13">
                <a:extLst>
                  <a:ext uri="{FF2B5EF4-FFF2-40B4-BE49-F238E27FC236}">
                    <a16:creationId xmlns:a16="http://schemas.microsoft.com/office/drawing/2014/main" id="{919D46A1-C3DD-4328-88F8-E7641DCE6858}"/>
                  </a:ext>
                </a:extLst>
              </p:cNvPr>
              <p:cNvSpPr/>
              <p:nvPr/>
            </p:nvSpPr>
            <p:spPr>
              <a:xfrm>
                <a:off x="4929594" y="5079308"/>
                <a:ext cx="1395233" cy="1395388"/>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 dirty="0">
                    <a:solidFill>
                      <a:schemeClr val="tx1"/>
                    </a:solidFill>
                  </a:rPr>
                  <a:t>Local</a:t>
                </a:r>
              </a:p>
            </p:txBody>
          </p:sp>
          <p:sp>
            <p:nvSpPr>
              <p:cNvPr id="15" name="Oval 14">
                <a:extLst>
                  <a:ext uri="{FF2B5EF4-FFF2-40B4-BE49-F238E27FC236}">
                    <a16:creationId xmlns:a16="http://schemas.microsoft.com/office/drawing/2014/main" id="{FA1A94C7-C861-43B9-A0E2-77CCDAF094EB}"/>
                  </a:ext>
                </a:extLst>
              </p:cNvPr>
              <p:cNvSpPr/>
              <p:nvPr/>
            </p:nvSpPr>
            <p:spPr>
              <a:xfrm>
                <a:off x="10908616" y="5051810"/>
                <a:ext cx="1395233" cy="1395388"/>
              </a:xfrm>
              <a:prstGeom prst="ellipse">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 dirty="0">
                    <a:solidFill>
                      <a:schemeClr val="tx1"/>
                    </a:solidFill>
                  </a:rPr>
                  <a:t>Local</a:t>
                </a:r>
              </a:p>
            </p:txBody>
          </p:sp>
          <p:cxnSp>
            <p:nvCxnSpPr>
              <p:cNvPr id="16" name="Straight Connector 15">
                <a:extLst>
                  <a:ext uri="{FF2B5EF4-FFF2-40B4-BE49-F238E27FC236}">
                    <a16:creationId xmlns:a16="http://schemas.microsoft.com/office/drawing/2014/main" id="{B22CD371-294E-4CBF-A055-2F6EE6E1C92B}"/>
                  </a:ext>
                </a:extLst>
              </p:cNvPr>
              <p:cNvCxnSpPr>
                <a:stCxn id="11" idx="3"/>
                <a:endCxn id="14" idx="7"/>
              </p:cNvCxnSpPr>
              <p:nvPr/>
            </p:nvCxnSpPr>
            <p:spPr>
              <a:xfrm flipH="1">
                <a:off x="6120499" y="4247652"/>
                <a:ext cx="1887726" cy="1036006"/>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4275EBD-EEA3-4F9B-8579-D79618ADE88D}"/>
                  </a:ext>
                </a:extLst>
              </p:cNvPr>
              <p:cNvCxnSpPr>
                <a:cxnSpLocks/>
                <a:endCxn id="12" idx="0"/>
              </p:cNvCxnSpPr>
              <p:nvPr/>
            </p:nvCxnSpPr>
            <p:spPr>
              <a:xfrm flipH="1">
                <a:off x="7620218" y="4364812"/>
                <a:ext cx="550889" cy="68699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D130606-3BAA-4CEB-8DBF-033E16002165}"/>
                  </a:ext>
                </a:extLst>
              </p:cNvPr>
              <p:cNvCxnSpPr>
                <a:cxnSpLocks/>
                <a:stCxn id="11" idx="5"/>
                <a:endCxn id="15" idx="1"/>
              </p:cNvCxnSpPr>
              <p:nvPr/>
            </p:nvCxnSpPr>
            <p:spPr>
              <a:xfrm>
                <a:off x="8994804" y="4247652"/>
                <a:ext cx="2118138" cy="100850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DA89FB8-DADC-4ABA-9FBA-7A85BDB86707}"/>
                  </a:ext>
                </a:extLst>
              </p:cNvPr>
              <p:cNvCxnSpPr>
                <a:cxnSpLocks/>
                <a:endCxn id="13" idx="0"/>
              </p:cNvCxnSpPr>
              <p:nvPr/>
            </p:nvCxnSpPr>
            <p:spPr>
              <a:xfrm>
                <a:off x="8861278" y="4364812"/>
                <a:ext cx="751947" cy="714496"/>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517070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86C6B-551D-47EC-A1A4-3E1CCE781CD1}"/>
              </a:ext>
            </a:extLst>
          </p:cNvPr>
          <p:cNvSpPr>
            <a:spLocks noGrp="1"/>
          </p:cNvSpPr>
          <p:nvPr>
            <p:ph type="title"/>
          </p:nvPr>
        </p:nvSpPr>
        <p:spPr>
          <a:xfrm>
            <a:off x="427037" y="373062"/>
            <a:ext cx="11889564" cy="917575"/>
          </a:xfrm>
        </p:spPr>
        <p:txBody>
          <a:bodyPr/>
          <a:lstStyle/>
          <a:p>
            <a:r>
              <a:rPr lang="en-US" dirty="0"/>
              <a:t>Discussion topics</a:t>
            </a:r>
          </a:p>
        </p:txBody>
      </p:sp>
      <p:sp>
        <p:nvSpPr>
          <p:cNvPr id="3" name="Text Placeholder 2">
            <a:extLst>
              <a:ext uri="{FF2B5EF4-FFF2-40B4-BE49-F238E27FC236}">
                <a16:creationId xmlns:a16="http://schemas.microsoft.com/office/drawing/2014/main" id="{3BAD0232-1C49-4D96-868F-3ED599601FC0}"/>
              </a:ext>
            </a:extLst>
          </p:cNvPr>
          <p:cNvSpPr>
            <a:spLocks noGrp="1"/>
          </p:cNvSpPr>
          <p:nvPr>
            <p:ph type="body" sz="quarter" idx="10"/>
          </p:nvPr>
        </p:nvSpPr>
        <p:spPr>
          <a:xfrm>
            <a:off x="636995" y="2354262"/>
            <a:ext cx="6475005" cy="2769989"/>
          </a:xfrm>
        </p:spPr>
        <p:txBody>
          <a:bodyPr/>
          <a:lstStyle/>
          <a:p>
            <a:pPr marL="342900" lvl="0" indent="-342900">
              <a:buFont typeface="Wingdings" panose="05000000000000000000" pitchFamily="2" charset="2"/>
              <a:buChar char="§"/>
            </a:pPr>
            <a:r>
              <a:rPr lang="en-US" sz="2800" dirty="0"/>
              <a:t>Why do we need a ‘process’ for data science in enterprise teams?</a:t>
            </a:r>
          </a:p>
          <a:p>
            <a:pPr marL="342900" lvl="0" indent="-342900">
              <a:buFont typeface="Wingdings" panose="05000000000000000000" pitchFamily="2" charset="2"/>
              <a:buChar char="§"/>
            </a:pPr>
            <a:r>
              <a:rPr lang="en-US" sz="2800" dirty="0"/>
              <a:t>What are some key components of a data science process?</a:t>
            </a:r>
          </a:p>
          <a:p>
            <a:pPr marL="342900" indent="-342900">
              <a:buFont typeface="Wingdings" panose="05000000000000000000" pitchFamily="2" charset="2"/>
              <a:buChar char="§"/>
            </a:pPr>
            <a:r>
              <a:rPr lang="en-US" sz="2800" dirty="0"/>
              <a:t>Adoption and its benefits</a:t>
            </a:r>
            <a:endParaRPr lang="en-US" sz="2000" dirty="0"/>
          </a:p>
          <a:p>
            <a:endParaRPr lang="en-US" sz="2800" dirty="0"/>
          </a:p>
        </p:txBody>
      </p:sp>
      <p:graphicFrame>
        <p:nvGraphicFramePr>
          <p:cNvPr id="5" name="Diagram 4">
            <a:extLst>
              <a:ext uri="{FF2B5EF4-FFF2-40B4-BE49-F238E27FC236}">
                <a16:creationId xmlns:a16="http://schemas.microsoft.com/office/drawing/2014/main" id="{7FCBB69F-DB23-434F-B2DE-77FC0F1B29F8}"/>
              </a:ext>
            </a:extLst>
          </p:cNvPr>
          <p:cNvGraphicFramePr/>
          <p:nvPr>
            <p:extLst>
              <p:ext uri="{D42A27DB-BD31-4B8C-83A1-F6EECF244321}">
                <p14:modId xmlns:p14="http://schemas.microsoft.com/office/powerpoint/2010/main" val="443766834"/>
              </p:ext>
            </p:extLst>
          </p:nvPr>
        </p:nvGraphicFramePr>
        <p:xfrm>
          <a:off x="7285037" y="1744662"/>
          <a:ext cx="4876800" cy="3709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054778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7869" y="2125662"/>
            <a:ext cx="9677400" cy="1524000"/>
          </a:xfrm>
        </p:spPr>
        <p:txBody>
          <a:bodyPr/>
          <a:lstStyle/>
          <a:p>
            <a:r>
              <a:rPr lang="en-US" sz="4000" dirty="0">
                <a:solidFill>
                  <a:schemeClr val="tx1">
                    <a:lumMod val="95000"/>
                  </a:schemeClr>
                </a:solidFill>
                <a:latin typeface="Segoe UI Semilight" panose="020B0402040204020203" pitchFamily="34" charset="0"/>
                <a:ea typeface="Segoe UI Emoji" panose="020B0502040204020203" pitchFamily="34" charset="0"/>
                <a:cs typeface="Segoe UI Semilight" panose="020B0402040204020203" pitchFamily="34" charset="0"/>
              </a:rPr>
              <a:t>Thank you</a:t>
            </a:r>
            <a:endParaRPr lang="en-US" sz="4000" dirty="0">
              <a:solidFill>
                <a:schemeClr val="tx1">
                  <a:lumMod val="95000"/>
                </a:schemeClr>
              </a:solidFill>
            </a:endParaRPr>
          </a:p>
        </p:txBody>
      </p:sp>
      <p:sp>
        <p:nvSpPr>
          <p:cNvPr id="12" name="Text Placeholder 11">
            <a:extLst>
              <a:ext uri="{FF2B5EF4-FFF2-40B4-BE49-F238E27FC236}">
                <a16:creationId xmlns:a16="http://schemas.microsoft.com/office/drawing/2014/main" id="{AFBD2DA1-E30E-4279-BD61-83D404094589}"/>
              </a:ext>
            </a:extLst>
          </p:cNvPr>
          <p:cNvSpPr>
            <a:spLocks noGrp="1"/>
          </p:cNvSpPr>
          <p:nvPr>
            <p:ph type="body" sz="quarter" idx="12"/>
          </p:nvPr>
        </p:nvSpPr>
        <p:spPr>
          <a:xfrm>
            <a:off x="827869" y="4183062"/>
            <a:ext cx="5638800" cy="1371600"/>
          </a:xfrm>
        </p:spPr>
        <p:txBody>
          <a:bodyPr/>
          <a:lstStyle/>
          <a:p>
            <a:r>
              <a:rPr lang="en-US" sz="2000" dirty="0"/>
              <a:t>Contact: dnorton@microsoft.com</a:t>
            </a:r>
            <a:endParaRPr lang="en-US" sz="1400" dirty="0"/>
          </a:p>
        </p:txBody>
      </p:sp>
      <p:sp>
        <p:nvSpPr>
          <p:cNvPr id="6" name="TextBox 5">
            <a:extLst>
              <a:ext uri="{FF2B5EF4-FFF2-40B4-BE49-F238E27FC236}">
                <a16:creationId xmlns:a16="http://schemas.microsoft.com/office/drawing/2014/main" id="{BC25FE75-7C44-43C5-89BA-D30D1D4ACDBA}"/>
              </a:ext>
            </a:extLst>
          </p:cNvPr>
          <p:cNvSpPr txBox="1"/>
          <p:nvPr/>
        </p:nvSpPr>
        <p:spPr>
          <a:xfrm>
            <a:off x="12009437" y="-51721"/>
            <a:ext cx="491160"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fld id="{221EA3FC-6ECF-4BC1-A31B-DE2BAFB4B974}" type="slidenum">
              <a:rPr kumimoji="0" lang="en-US" sz="1800" b="0" i="0" u="none" strike="noStrike" kern="1200" cap="none" spc="0" normalizeH="0" baseline="0" noProof="0" smtClean="0">
                <a:ln>
                  <a:noFill/>
                </a:ln>
                <a:gradFill>
                  <a:gsLst>
                    <a:gs pos="2917">
                      <a:srgbClr val="FFFFFF"/>
                    </a:gs>
                    <a:gs pos="30000">
                      <a:srgbClr val="FFFFFF"/>
                    </a:gs>
                  </a:gsLst>
                  <a:lin ang="5400000" scaled="0"/>
                </a:gradFill>
                <a:effectLst/>
                <a:uLnTx/>
                <a:uFillTx/>
                <a:latin typeface="Segoe UI Semilight"/>
                <a:ea typeface="+mn-ea"/>
                <a:cs typeface="+mn-cs"/>
              </a:rPr>
              <a:pPr marL="0" marR="0" lvl="0" indent="0" algn="l" defTabSz="932742" rtl="0" eaLnBrk="1" fontAlgn="auto" latinLnBrk="0" hangingPunct="1">
                <a:lnSpc>
                  <a:spcPct val="90000"/>
                </a:lnSpc>
                <a:spcBef>
                  <a:spcPts val="0"/>
                </a:spcBef>
                <a:spcAft>
                  <a:spcPts val="600"/>
                </a:spcAft>
                <a:buClrTx/>
                <a:buSzTx/>
                <a:buFontTx/>
                <a:buNone/>
                <a:tabLst/>
                <a:defRPr/>
              </a:pPr>
              <a:t>20</a:t>
            </a:fld>
            <a:endPar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15" name="Straight Connector 14">
            <a:extLst>
              <a:ext uri="{FF2B5EF4-FFF2-40B4-BE49-F238E27FC236}">
                <a16:creationId xmlns:a16="http://schemas.microsoft.com/office/drawing/2014/main" id="{87112082-5A6B-4761-ACC9-2030B7439884}"/>
              </a:ext>
            </a:extLst>
          </p:cNvPr>
          <p:cNvCxnSpPr/>
          <p:nvPr/>
        </p:nvCxnSpPr>
        <p:spPr>
          <a:xfrm>
            <a:off x="794614" y="4160441"/>
            <a:ext cx="1089660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26D3FEC-C6B2-AFA5-EDA3-D53AFB0ECA23}"/>
              </a:ext>
            </a:extLst>
          </p:cNvPr>
          <p:cNvSpPr txBox="1"/>
          <p:nvPr/>
        </p:nvSpPr>
        <p:spPr>
          <a:xfrm>
            <a:off x="4846637" y="3268662"/>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l">
              <a:lnSpc>
                <a:spcPct val="90000"/>
              </a:lnSpc>
              <a:spcAft>
                <a:spcPts val="600"/>
              </a:spcAft>
            </a:pPr>
            <a:r>
              <a:rPr lang="en-US" sz="2400" dirty="0" err="1">
                <a:gradFill>
                  <a:gsLst>
                    <a:gs pos="2917">
                      <a:schemeClr val="tx1"/>
                    </a:gs>
                    <a:gs pos="30000">
                      <a:schemeClr val="tx1"/>
                    </a:gs>
                  </a:gsLst>
                  <a:lin ang="5400000" scaled="0"/>
                </a:gradFill>
              </a:rPr>
              <a:t>Click to add text</a:t>
            </a:r>
          </a:p>
        </p:txBody>
      </p:sp>
    </p:spTree>
    <p:extLst>
      <p:ext uri="{BB962C8B-B14F-4D97-AF65-F5344CB8AC3E}">
        <p14:creationId xmlns:p14="http://schemas.microsoft.com/office/powerpoint/2010/main" val="51311083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42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AB16A8-6389-4CB0-98F8-D2E49F04E9B4}"/>
              </a:ext>
            </a:extLst>
          </p:cNvPr>
          <p:cNvSpPr/>
          <p:nvPr/>
        </p:nvSpPr>
        <p:spPr bwMode="auto">
          <a:xfrm>
            <a:off x="492604" y="1439862"/>
            <a:ext cx="6400800" cy="4953000"/>
          </a:xfrm>
          <a:prstGeom prst="rect">
            <a:avLst/>
          </a:prstGeom>
          <a:solidFill>
            <a:srgbClr val="E6E6E6"/>
          </a:solidFill>
          <a:ln w="6350">
            <a:solidFill>
              <a:schemeClr val="accent6">
                <a:lumMod val="75000"/>
              </a:schemeClr>
            </a:solidFill>
            <a:headEnd type="none" w="med" len="med"/>
            <a:tailEnd type="none" w="med" len="med"/>
          </a:ln>
          <a:effectLst>
            <a:glow rad="1016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402149" y="354895"/>
            <a:ext cx="11889564" cy="917575"/>
          </a:xfrm>
        </p:spPr>
        <p:txBody>
          <a:bodyPr/>
          <a:lstStyle/>
          <a:p>
            <a:r>
              <a:rPr lang="en-US" sz="4000" dirty="0">
                <a:solidFill>
                  <a:schemeClr val="accent4">
                    <a:lumMod val="75000"/>
                  </a:schemeClr>
                </a:solidFill>
              </a:rPr>
              <a:t>Process challenge in Data Science</a:t>
            </a:r>
          </a:p>
        </p:txBody>
      </p:sp>
      <p:sp>
        <p:nvSpPr>
          <p:cNvPr id="5" name="Text Placeholder 4">
            <a:extLst>
              <a:ext uri="{FF2B5EF4-FFF2-40B4-BE49-F238E27FC236}">
                <a16:creationId xmlns:a16="http://schemas.microsoft.com/office/drawing/2014/main" id="{CECE48DB-8CAF-4C06-95D2-4B390E12DA34}"/>
              </a:ext>
            </a:extLst>
          </p:cNvPr>
          <p:cNvSpPr>
            <a:spLocks noGrp="1"/>
          </p:cNvSpPr>
          <p:nvPr>
            <p:ph type="body" sz="quarter" idx="10"/>
          </p:nvPr>
        </p:nvSpPr>
        <p:spPr>
          <a:xfrm>
            <a:off x="7142311" y="1350811"/>
            <a:ext cx="4924425" cy="4727448"/>
          </a:xfrm>
        </p:spPr>
        <p:txBody>
          <a:bodyPr/>
          <a:lstStyle/>
          <a:p>
            <a:r>
              <a:rPr lang="en-US" sz="2400" dirty="0"/>
              <a:t>“Artificial Intelligent” applications, that consist of custom ML models, has unique complexity during development not always encountered in other Software Development scenarios</a:t>
            </a:r>
          </a:p>
          <a:p>
            <a:pPr marL="0" indent="0">
              <a:buNone/>
            </a:pPr>
            <a:endParaRPr lang="en-US" sz="2400" dirty="0"/>
          </a:p>
          <a:p>
            <a:pPr marL="0" indent="0">
              <a:buNone/>
            </a:pPr>
            <a:endParaRPr lang="en-US" sz="2400" dirty="0"/>
          </a:p>
          <a:p>
            <a:r>
              <a:rPr lang="en-US" sz="2400" b="1" dirty="0">
                <a:solidFill>
                  <a:schemeClr val="tx1">
                    <a:lumMod val="75000"/>
                  </a:schemeClr>
                </a:solidFill>
              </a:rPr>
              <a:t>Process</a:t>
            </a:r>
            <a:r>
              <a:rPr lang="en-US" sz="2400" dirty="0">
                <a:solidFill>
                  <a:schemeClr val="tx1">
                    <a:lumMod val="75000"/>
                  </a:schemeClr>
                </a:solidFill>
              </a:rPr>
              <a:t>: A detailed </a:t>
            </a:r>
            <a:r>
              <a:rPr lang="en-US" sz="2400" b="1" dirty="0">
                <a:solidFill>
                  <a:schemeClr val="tx1">
                    <a:lumMod val="75000"/>
                  </a:schemeClr>
                </a:solidFill>
              </a:rPr>
              <a:t>sequence of activities</a:t>
            </a:r>
            <a:r>
              <a:rPr lang="en-US" sz="2400" dirty="0">
                <a:solidFill>
                  <a:schemeClr val="tx1">
                    <a:lumMod val="75000"/>
                  </a:schemeClr>
                </a:solidFill>
              </a:rPr>
              <a:t> necessary to perform specific business tasks, </a:t>
            </a:r>
            <a:r>
              <a:rPr lang="en-US" sz="2400" b="1" dirty="0">
                <a:solidFill>
                  <a:schemeClr val="tx1">
                    <a:lumMod val="75000"/>
                  </a:schemeClr>
                </a:solidFill>
              </a:rPr>
              <a:t>standardize procedures</a:t>
            </a:r>
            <a:r>
              <a:rPr lang="en-US" sz="2400" dirty="0">
                <a:solidFill>
                  <a:schemeClr val="tx1">
                    <a:lumMod val="75000"/>
                  </a:schemeClr>
                </a:solidFill>
              </a:rPr>
              <a:t> and </a:t>
            </a:r>
            <a:r>
              <a:rPr lang="en-US" sz="2400" b="1" dirty="0">
                <a:solidFill>
                  <a:schemeClr val="tx1">
                    <a:lumMod val="75000"/>
                  </a:schemeClr>
                </a:solidFill>
              </a:rPr>
              <a:t>establish best practices</a:t>
            </a:r>
            <a:endParaRPr lang="en-US" sz="2400" dirty="0">
              <a:solidFill>
                <a:schemeClr val="tx1">
                  <a:lumMod val="75000"/>
                </a:schemeClr>
              </a:solidFill>
            </a:endParaRPr>
          </a:p>
        </p:txBody>
      </p:sp>
      <p:grpSp>
        <p:nvGrpSpPr>
          <p:cNvPr id="9" name="Group 8">
            <a:extLst>
              <a:ext uri="{FF2B5EF4-FFF2-40B4-BE49-F238E27FC236}">
                <a16:creationId xmlns:a16="http://schemas.microsoft.com/office/drawing/2014/main" id="{F420C238-45D6-4615-80B2-A551F960270B}"/>
              </a:ext>
            </a:extLst>
          </p:cNvPr>
          <p:cNvGrpSpPr/>
          <p:nvPr/>
        </p:nvGrpSpPr>
        <p:grpSpPr>
          <a:xfrm>
            <a:off x="714253" y="1592262"/>
            <a:ext cx="6037384" cy="4578309"/>
            <a:chOff x="714253" y="1592262"/>
            <a:chExt cx="6037384" cy="4578309"/>
          </a:xfrm>
        </p:grpSpPr>
        <p:graphicFrame>
          <p:nvGraphicFramePr>
            <p:cNvPr id="20" name="Diagram 19">
              <a:extLst>
                <a:ext uri="{FF2B5EF4-FFF2-40B4-BE49-F238E27FC236}">
                  <a16:creationId xmlns:a16="http://schemas.microsoft.com/office/drawing/2014/main" id="{6FCC9147-58F6-45D7-8890-0595540BEAF1}"/>
                </a:ext>
              </a:extLst>
            </p:cNvPr>
            <p:cNvGraphicFramePr/>
            <p:nvPr>
              <p:extLst>
                <p:ext uri="{D42A27DB-BD31-4B8C-83A1-F6EECF244321}">
                  <p14:modId xmlns:p14="http://schemas.microsoft.com/office/powerpoint/2010/main" val="956535840"/>
                </p:ext>
              </p:extLst>
            </p:nvPr>
          </p:nvGraphicFramePr>
          <p:xfrm>
            <a:off x="2865437" y="1592262"/>
            <a:ext cx="3886200" cy="452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Freeform: Shape 21">
              <a:extLst>
                <a:ext uri="{FF2B5EF4-FFF2-40B4-BE49-F238E27FC236}">
                  <a16:creationId xmlns:a16="http://schemas.microsoft.com/office/drawing/2014/main" id="{122C4848-D5AF-4CEF-A6CE-4FCDE755047F}"/>
                </a:ext>
              </a:extLst>
            </p:cNvPr>
            <p:cNvSpPr/>
            <p:nvPr/>
          </p:nvSpPr>
          <p:spPr>
            <a:xfrm>
              <a:off x="714257" y="1706562"/>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Global Teams</a:t>
              </a:r>
            </a:p>
          </p:txBody>
        </p:sp>
        <p:sp>
          <p:nvSpPr>
            <p:cNvPr id="23" name="Freeform: Shape 22">
              <a:extLst>
                <a:ext uri="{FF2B5EF4-FFF2-40B4-BE49-F238E27FC236}">
                  <a16:creationId xmlns:a16="http://schemas.microsoft.com/office/drawing/2014/main" id="{6F7212E2-F3A2-47C7-AFAB-8F8655506174}"/>
                </a:ext>
              </a:extLst>
            </p:cNvPr>
            <p:cNvSpPr/>
            <p:nvPr/>
          </p:nvSpPr>
          <p:spPr>
            <a:xfrm>
              <a:off x="714257" y="2124968"/>
              <a:ext cx="1902273" cy="374531"/>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Geographic Locations</a:t>
              </a:r>
            </a:p>
          </p:txBody>
        </p:sp>
        <p:grpSp>
          <p:nvGrpSpPr>
            <p:cNvPr id="4" name="Group 3">
              <a:extLst>
                <a:ext uri="{FF2B5EF4-FFF2-40B4-BE49-F238E27FC236}">
                  <a16:creationId xmlns:a16="http://schemas.microsoft.com/office/drawing/2014/main" id="{5B18FAB6-A287-481D-ABF7-4CBDBE2127C4}"/>
                </a:ext>
              </a:extLst>
            </p:cNvPr>
            <p:cNvGrpSpPr/>
            <p:nvPr/>
          </p:nvGrpSpPr>
          <p:grpSpPr>
            <a:xfrm>
              <a:off x="714254" y="2603901"/>
              <a:ext cx="1902274" cy="912954"/>
              <a:chOff x="688854" y="2711500"/>
              <a:chExt cx="1902274" cy="912954"/>
            </a:xfrm>
          </p:grpSpPr>
          <p:sp>
            <p:nvSpPr>
              <p:cNvPr id="24" name="Freeform: Shape 23">
                <a:extLst>
                  <a:ext uri="{FF2B5EF4-FFF2-40B4-BE49-F238E27FC236}">
                    <a16:creationId xmlns:a16="http://schemas.microsoft.com/office/drawing/2014/main" id="{699213A2-3D81-46BD-BFC8-E8AD44507D1E}"/>
                  </a:ext>
                </a:extLst>
              </p:cNvPr>
              <p:cNvSpPr/>
              <p:nvPr/>
            </p:nvSpPr>
            <p:spPr>
              <a:xfrm>
                <a:off x="688855" y="2711500"/>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algn="ctr" defTabSz="755650">
                  <a:lnSpc>
                    <a:spcPct val="90000"/>
                  </a:lnSpc>
                  <a:spcBef>
                    <a:spcPct val="0"/>
                  </a:spcBef>
                  <a:spcAft>
                    <a:spcPct val="35000"/>
                  </a:spcAft>
                </a:pPr>
                <a:r>
                  <a:rPr lang="en-US" sz="1600" dirty="0">
                    <a:solidFill>
                      <a:prstClr val="white"/>
                    </a:solidFill>
                    <a:latin typeface="+mj-lt"/>
                  </a:rPr>
                  <a:t>Team Growth</a:t>
                </a:r>
              </a:p>
            </p:txBody>
          </p:sp>
          <p:sp>
            <p:nvSpPr>
              <p:cNvPr id="25" name="Freeform: Shape 24">
                <a:extLst>
                  <a:ext uri="{FF2B5EF4-FFF2-40B4-BE49-F238E27FC236}">
                    <a16:creationId xmlns:a16="http://schemas.microsoft.com/office/drawing/2014/main" id="{DFFF1ACB-5C24-4678-890D-92C121232288}"/>
                  </a:ext>
                </a:extLst>
              </p:cNvPr>
              <p:cNvSpPr/>
              <p:nvPr/>
            </p:nvSpPr>
            <p:spPr>
              <a:xfrm>
                <a:off x="688854" y="3144226"/>
                <a:ext cx="1902273" cy="480228"/>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Onboard New Members Rapidly</a:t>
                </a:r>
              </a:p>
            </p:txBody>
          </p:sp>
        </p:grpSp>
        <p:grpSp>
          <p:nvGrpSpPr>
            <p:cNvPr id="6" name="Group 5">
              <a:extLst>
                <a:ext uri="{FF2B5EF4-FFF2-40B4-BE49-F238E27FC236}">
                  <a16:creationId xmlns:a16="http://schemas.microsoft.com/office/drawing/2014/main" id="{FC7FBDE6-66F5-4842-9786-F889F718DDB5}"/>
                </a:ext>
              </a:extLst>
            </p:cNvPr>
            <p:cNvGrpSpPr/>
            <p:nvPr/>
          </p:nvGrpSpPr>
          <p:grpSpPr>
            <a:xfrm>
              <a:off x="714253" y="3627204"/>
              <a:ext cx="1902274" cy="900062"/>
              <a:chOff x="688853" y="3715949"/>
              <a:chExt cx="1902274" cy="900062"/>
            </a:xfrm>
          </p:grpSpPr>
          <p:sp>
            <p:nvSpPr>
              <p:cNvPr id="26" name="Freeform: Shape 25">
                <a:extLst>
                  <a:ext uri="{FF2B5EF4-FFF2-40B4-BE49-F238E27FC236}">
                    <a16:creationId xmlns:a16="http://schemas.microsoft.com/office/drawing/2014/main" id="{326822E5-4269-48D6-9EB9-3D3C1DE6C0F7}"/>
                  </a:ext>
                </a:extLst>
              </p:cNvPr>
              <p:cNvSpPr/>
              <p:nvPr/>
            </p:nvSpPr>
            <p:spPr>
              <a:xfrm>
                <a:off x="688854" y="3715949"/>
                <a:ext cx="1902273" cy="432725"/>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Varied Use Cases</a:t>
                </a:r>
              </a:p>
            </p:txBody>
          </p:sp>
          <p:sp>
            <p:nvSpPr>
              <p:cNvPr id="27" name="Freeform: Shape 26">
                <a:extLst>
                  <a:ext uri="{FF2B5EF4-FFF2-40B4-BE49-F238E27FC236}">
                    <a16:creationId xmlns:a16="http://schemas.microsoft.com/office/drawing/2014/main" id="{51EBB97F-CEC7-450F-ADDE-1F078E86FDAC}"/>
                  </a:ext>
                </a:extLst>
              </p:cNvPr>
              <p:cNvSpPr/>
              <p:nvPr/>
            </p:nvSpPr>
            <p:spPr>
              <a:xfrm>
                <a:off x="688853" y="4148307"/>
                <a:ext cx="1902273" cy="467704"/>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Industries and Use Cases</a:t>
                </a:r>
              </a:p>
            </p:txBody>
          </p:sp>
        </p:grpSp>
        <p:grpSp>
          <p:nvGrpSpPr>
            <p:cNvPr id="7" name="Group 6">
              <a:extLst>
                <a:ext uri="{FF2B5EF4-FFF2-40B4-BE49-F238E27FC236}">
                  <a16:creationId xmlns:a16="http://schemas.microsoft.com/office/drawing/2014/main" id="{4A604A1E-F49B-4E60-954F-DDED8EC1A78B}"/>
                </a:ext>
              </a:extLst>
            </p:cNvPr>
            <p:cNvGrpSpPr/>
            <p:nvPr/>
          </p:nvGrpSpPr>
          <p:grpSpPr>
            <a:xfrm>
              <a:off x="714254" y="4612257"/>
              <a:ext cx="1902272" cy="1558314"/>
              <a:chOff x="688854" y="4682148"/>
              <a:chExt cx="1902272" cy="1558314"/>
            </a:xfrm>
          </p:grpSpPr>
          <p:sp>
            <p:nvSpPr>
              <p:cNvPr id="28" name="Freeform: Shape 27">
                <a:extLst>
                  <a:ext uri="{FF2B5EF4-FFF2-40B4-BE49-F238E27FC236}">
                    <a16:creationId xmlns:a16="http://schemas.microsoft.com/office/drawing/2014/main" id="{7AA0E4E7-C753-4A15-BBA4-A308A5DEA847}"/>
                  </a:ext>
                </a:extLst>
              </p:cNvPr>
              <p:cNvSpPr/>
              <p:nvPr/>
            </p:nvSpPr>
            <p:spPr>
              <a:xfrm>
                <a:off x="688854" y="4682148"/>
                <a:ext cx="1902272" cy="594231"/>
              </a:xfrm>
              <a:custGeom>
                <a:avLst/>
                <a:gdLst>
                  <a:gd name="connsiteX0" fmla="*/ 0 w 1278925"/>
                  <a:gd name="connsiteY0" fmla="*/ 0 h 400119"/>
                  <a:gd name="connsiteX1" fmla="*/ 1278925 w 1278925"/>
                  <a:gd name="connsiteY1" fmla="*/ 0 h 400119"/>
                  <a:gd name="connsiteX2" fmla="*/ 1278925 w 1278925"/>
                  <a:gd name="connsiteY2" fmla="*/ 400119 h 400119"/>
                  <a:gd name="connsiteX3" fmla="*/ 0 w 1278925"/>
                  <a:gd name="connsiteY3" fmla="*/ 400119 h 400119"/>
                  <a:gd name="connsiteX4" fmla="*/ 0 w 1278925"/>
                  <a:gd name="connsiteY4" fmla="*/ 0 h 40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400119">
                    <a:moveTo>
                      <a:pt x="0" y="0"/>
                    </a:moveTo>
                    <a:lnTo>
                      <a:pt x="1278925" y="0"/>
                    </a:lnTo>
                    <a:lnTo>
                      <a:pt x="1278925" y="400119"/>
                    </a:lnTo>
                    <a:lnTo>
                      <a:pt x="0" y="400119"/>
                    </a:lnTo>
                    <a:lnTo>
                      <a:pt x="0" y="0"/>
                    </a:lnTo>
                    <a:close/>
                  </a:path>
                </a:pathLst>
              </a:custGeom>
              <a:solidFill>
                <a:schemeClr val="tx1">
                  <a:lumMod val="75000"/>
                </a:schemeClr>
              </a:solidFill>
              <a:ln>
                <a:solidFill>
                  <a:schemeClr val="accent6">
                    <a:lumMod val="50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2456" tIns="52832" rIns="92456" bIns="52832" numCol="1" spcCol="1270" anchor="ctr" anchorCtr="0">
                <a:noAutofit/>
              </a:bodyPr>
              <a:lstStyle/>
              <a:p>
                <a:pPr algn="ctr" defTabSz="577850">
                  <a:lnSpc>
                    <a:spcPct val="90000"/>
                  </a:lnSpc>
                  <a:spcBef>
                    <a:spcPct val="0"/>
                  </a:spcBef>
                  <a:spcAft>
                    <a:spcPct val="35000"/>
                  </a:spcAft>
                </a:pPr>
                <a:r>
                  <a:rPr lang="en-US" sz="1600" dirty="0">
                    <a:latin typeface="+mj-lt"/>
                  </a:rPr>
                  <a:t>Diverse DS Backgrounds</a:t>
                </a:r>
              </a:p>
            </p:txBody>
          </p:sp>
          <p:sp>
            <p:nvSpPr>
              <p:cNvPr id="29" name="Freeform: Shape 28">
                <a:extLst>
                  <a:ext uri="{FF2B5EF4-FFF2-40B4-BE49-F238E27FC236}">
                    <a16:creationId xmlns:a16="http://schemas.microsoft.com/office/drawing/2014/main" id="{060A9415-6A4B-454A-B555-919D180F1994}"/>
                  </a:ext>
                </a:extLst>
              </p:cNvPr>
              <p:cNvSpPr/>
              <p:nvPr/>
            </p:nvSpPr>
            <p:spPr>
              <a:xfrm>
                <a:off x="688854" y="5276379"/>
                <a:ext cx="1902272" cy="964083"/>
              </a:xfrm>
              <a:custGeom>
                <a:avLst/>
                <a:gdLst>
                  <a:gd name="connsiteX0" fmla="*/ 0 w 1278925"/>
                  <a:gd name="connsiteY0" fmla="*/ 0 h 767227"/>
                  <a:gd name="connsiteX1" fmla="*/ 1278925 w 1278925"/>
                  <a:gd name="connsiteY1" fmla="*/ 0 h 767227"/>
                  <a:gd name="connsiteX2" fmla="*/ 1278925 w 1278925"/>
                  <a:gd name="connsiteY2" fmla="*/ 767227 h 767227"/>
                  <a:gd name="connsiteX3" fmla="*/ 0 w 1278925"/>
                  <a:gd name="connsiteY3" fmla="*/ 767227 h 767227"/>
                  <a:gd name="connsiteX4" fmla="*/ 0 w 1278925"/>
                  <a:gd name="connsiteY4" fmla="*/ 0 h 767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8925" h="767227">
                    <a:moveTo>
                      <a:pt x="0" y="0"/>
                    </a:moveTo>
                    <a:lnTo>
                      <a:pt x="1278925" y="0"/>
                    </a:lnTo>
                    <a:lnTo>
                      <a:pt x="1278925" y="767227"/>
                    </a:lnTo>
                    <a:lnTo>
                      <a:pt x="0" y="767227"/>
                    </a:lnTo>
                    <a:lnTo>
                      <a:pt x="0" y="0"/>
                    </a:lnTo>
                    <a:close/>
                  </a:path>
                </a:pathLst>
              </a:custGeom>
              <a:solidFill>
                <a:schemeClr val="bg1">
                  <a:lumMod val="85000"/>
                </a:schemeClr>
              </a:solidFill>
              <a:ln>
                <a:solidFill>
                  <a:schemeClr val="accent6">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114300" lvl="1" indent="-114300" defTabSz="577850">
                  <a:lnSpc>
                    <a:spcPct val="90000"/>
                  </a:lnSpc>
                  <a:spcBef>
                    <a:spcPct val="0"/>
                  </a:spcBef>
                  <a:spcAft>
                    <a:spcPct val="15000"/>
                  </a:spcAft>
                  <a:buChar char="•"/>
                </a:pPr>
                <a:r>
                  <a:rPr lang="en-US" sz="1400" dirty="0">
                    <a:latin typeface="+mj-lt"/>
                  </a:rPr>
                  <a:t>DS have diverse backgrounds, experiences with tools, languages</a:t>
                </a:r>
              </a:p>
            </p:txBody>
          </p:sp>
        </p:grpSp>
      </p:grpSp>
      <p:sp>
        <p:nvSpPr>
          <p:cNvPr id="18" name="TextBox 17">
            <a:extLst>
              <a:ext uri="{FF2B5EF4-FFF2-40B4-BE49-F238E27FC236}">
                <a16:creationId xmlns:a16="http://schemas.microsoft.com/office/drawing/2014/main" id="{DA293865-8F74-44D3-88FD-876F5F1C651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3</a:t>
            </a:fld>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618504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EEEB-B0D7-4C46-8FB5-6AF9716F10A5}"/>
              </a:ext>
            </a:extLst>
          </p:cNvPr>
          <p:cNvSpPr>
            <a:spLocks noGrp="1"/>
          </p:cNvSpPr>
          <p:nvPr>
            <p:ph type="title"/>
          </p:nvPr>
        </p:nvSpPr>
        <p:spPr>
          <a:xfrm>
            <a:off x="590657" y="444892"/>
            <a:ext cx="11889564" cy="917575"/>
          </a:xfrm>
        </p:spPr>
        <p:txBody>
          <a:bodyPr/>
          <a:lstStyle/>
          <a:p>
            <a:r>
              <a:rPr lang="en-US" sz="4000" dirty="0">
                <a:solidFill>
                  <a:schemeClr val="accent4">
                    <a:lumMod val="75000"/>
                  </a:schemeClr>
                </a:solidFill>
              </a:rPr>
              <a:t>What is Team Data Science Process?</a:t>
            </a:r>
          </a:p>
        </p:txBody>
      </p:sp>
      <p:sp>
        <p:nvSpPr>
          <p:cNvPr id="3" name="Text Placeholder 2">
            <a:extLst>
              <a:ext uri="{FF2B5EF4-FFF2-40B4-BE49-F238E27FC236}">
                <a16:creationId xmlns:a16="http://schemas.microsoft.com/office/drawing/2014/main" id="{619F7E0B-3FEA-42DB-BEF7-11EEE882EE29}"/>
              </a:ext>
            </a:extLst>
          </p:cNvPr>
          <p:cNvSpPr>
            <a:spLocks noGrp="1"/>
          </p:cNvSpPr>
          <p:nvPr>
            <p:ph type="body" sz="quarter" idx="10"/>
          </p:nvPr>
        </p:nvSpPr>
        <p:spPr>
          <a:xfrm>
            <a:off x="639502" y="1621505"/>
            <a:ext cx="11200621" cy="1354217"/>
          </a:xfrm>
        </p:spPr>
        <p:txBody>
          <a:bodyPr/>
          <a:lstStyle/>
          <a:p>
            <a:pPr marL="0" indent="0">
              <a:buNone/>
            </a:pPr>
            <a:r>
              <a:rPr lang="en-US" sz="2000" dirty="0">
                <a:solidFill>
                  <a:schemeClr val="bg2">
                    <a:lumMod val="25000"/>
                  </a:schemeClr>
                </a:solidFill>
                <a:latin typeface="+mn-lt"/>
              </a:rPr>
              <a:t>Team Data Science Process is the combination from Data Science process steps, software development &amp; operations practices to</a:t>
            </a:r>
            <a:r>
              <a:rPr lang="en-US" sz="2000" dirty="0">
                <a:solidFill>
                  <a:schemeClr val="accent6">
                    <a:lumMod val="25000"/>
                  </a:schemeClr>
                </a:solidFill>
                <a:latin typeface="+mn-lt"/>
              </a:rPr>
              <a:t> enable continuous delivery  and continuous improvement with high quality, robustness and efficiency in data science engagements</a:t>
            </a:r>
          </a:p>
          <a:p>
            <a:pPr marL="0" indent="0">
              <a:buNone/>
            </a:pPr>
            <a:endParaRPr lang="en-US" sz="2000" dirty="0">
              <a:solidFill>
                <a:schemeClr val="accent6">
                  <a:lumMod val="25000"/>
                </a:schemeClr>
              </a:solidFill>
              <a:latin typeface="+mn-lt"/>
            </a:endParaRPr>
          </a:p>
        </p:txBody>
      </p:sp>
      <p:sp>
        <p:nvSpPr>
          <p:cNvPr id="17" name="TextBox 16">
            <a:extLst>
              <a:ext uri="{FF2B5EF4-FFF2-40B4-BE49-F238E27FC236}">
                <a16:creationId xmlns:a16="http://schemas.microsoft.com/office/drawing/2014/main" id="{16782C0A-6AB9-4984-9B19-D1623DE19DD1}"/>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4</a:t>
            </a:fld>
            <a:endParaRPr lang="en-US" dirty="0">
              <a:gradFill>
                <a:gsLst>
                  <a:gs pos="2917">
                    <a:schemeClr val="tx1"/>
                  </a:gs>
                  <a:gs pos="30000">
                    <a:schemeClr val="tx1"/>
                  </a:gs>
                </a:gsLst>
                <a:lin ang="5400000" scaled="0"/>
              </a:gradFill>
            </a:endParaRPr>
          </a:p>
        </p:txBody>
      </p:sp>
      <p:grpSp>
        <p:nvGrpSpPr>
          <p:cNvPr id="6" name="Group 5">
            <a:extLst>
              <a:ext uri="{FF2B5EF4-FFF2-40B4-BE49-F238E27FC236}">
                <a16:creationId xmlns:a16="http://schemas.microsoft.com/office/drawing/2014/main" id="{54943764-020A-461D-AA6F-2B4CCD94156C}"/>
              </a:ext>
            </a:extLst>
          </p:cNvPr>
          <p:cNvGrpSpPr/>
          <p:nvPr/>
        </p:nvGrpSpPr>
        <p:grpSpPr>
          <a:xfrm>
            <a:off x="590657" y="3192462"/>
            <a:ext cx="10861361" cy="3505200"/>
            <a:chOff x="574671" y="3497262"/>
            <a:chExt cx="10861361" cy="3505200"/>
          </a:xfrm>
        </p:grpSpPr>
        <p:grpSp>
          <p:nvGrpSpPr>
            <p:cNvPr id="19" name="Group 18">
              <a:extLst>
                <a:ext uri="{FF2B5EF4-FFF2-40B4-BE49-F238E27FC236}">
                  <a16:creationId xmlns:a16="http://schemas.microsoft.com/office/drawing/2014/main" id="{1E30196F-711E-463C-98EE-FEBF6DE6F53D}"/>
                </a:ext>
              </a:extLst>
            </p:cNvPr>
            <p:cNvGrpSpPr/>
            <p:nvPr/>
          </p:nvGrpSpPr>
          <p:grpSpPr>
            <a:xfrm>
              <a:off x="574671" y="3497262"/>
              <a:ext cx="10861361" cy="3048000"/>
              <a:chOff x="708656" y="2976148"/>
              <a:chExt cx="10861361" cy="3048000"/>
            </a:xfrm>
          </p:grpSpPr>
          <p:grpSp>
            <p:nvGrpSpPr>
              <p:cNvPr id="7" name="Group 6">
                <a:extLst>
                  <a:ext uri="{FF2B5EF4-FFF2-40B4-BE49-F238E27FC236}">
                    <a16:creationId xmlns:a16="http://schemas.microsoft.com/office/drawing/2014/main" id="{85744B0F-FE59-410D-B6A4-5C5464C2B2CE}"/>
                  </a:ext>
                </a:extLst>
              </p:cNvPr>
              <p:cNvGrpSpPr/>
              <p:nvPr/>
            </p:nvGrpSpPr>
            <p:grpSpPr>
              <a:xfrm>
                <a:off x="1359217" y="2976148"/>
                <a:ext cx="10210800" cy="3048000"/>
                <a:chOff x="1036637" y="2976148"/>
                <a:chExt cx="10210800" cy="3048000"/>
              </a:xfrm>
            </p:grpSpPr>
            <p:sp>
              <p:nvSpPr>
                <p:cNvPr id="5" name="Rectangle 4">
                  <a:extLst>
                    <a:ext uri="{FF2B5EF4-FFF2-40B4-BE49-F238E27FC236}">
                      <a16:creationId xmlns:a16="http://schemas.microsoft.com/office/drawing/2014/main" id="{2169D5DD-5447-4B74-A1B7-1CAF078F1D27}"/>
                    </a:ext>
                  </a:extLst>
                </p:cNvPr>
                <p:cNvSpPr/>
                <p:nvPr/>
              </p:nvSpPr>
              <p:spPr bwMode="auto">
                <a:xfrm>
                  <a:off x="1036637" y="2976148"/>
                  <a:ext cx="10210800" cy="3048000"/>
                </a:xfrm>
                <a:prstGeom prst="rect">
                  <a:avLst/>
                </a:prstGeom>
                <a:solidFill>
                  <a:schemeClr val="bg2">
                    <a:lumMod val="90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3A5389DC-CACE-4543-8F99-228EE26DD770}"/>
                    </a:ext>
                  </a:extLst>
                </p:cNvPr>
                <p:cNvGrpSpPr/>
                <p:nvPr/>
              </p:nvGrpSpPr>
              <p:grpSpPr>
                <a:xfrm>
                  <a:off x="1350490" y="3412246"/>
                  <a:ext cx="9434477" cy="2387711"/>
                  <a:chOff x="963499" y="3384006"/>
                  <a:chExt cx="9434477" cy="2387711"/>
                </a:xfrm>
              </p:grpSpPr>
              <p:sp>
                <p:nvSpPr>
                  <p:cNvPr id="9" name="Rectangle: Rounded Corners 8">
                    <a:extLst>
                      <a:ext uri="{FF2B5EF4-FFF2-40B4-BE49-F238E27FC236}">
                        <a16:creationId xmlns:a16="http://schemas.microsoft.com/office/drawing/2014/main" id="{C8BF1799-8E06-41AC-9D04-E001B57017EE}"/>
                      </a:ext>
                    </a:extLst>
                  </p:cNvPr>
                  <p:cNvSpPr/>
                  <p:nvPr/>
                </p:nvSpPr>
                <p:spPr bwMode="auto">
                  <a:xfrm>
                    <a:off x="1265237" y="3408589"/>
                    <a:ext cx="2204005" cy="888652"/>
                  </a:xfrm>
                  <a:prstGeom prst="round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DevOps</a:t>
                    </a:r>
                  </a:p>
                </p:txBody>
              </p:sp>
              <p:sp>
                <p:nvSpPr>
                  <p:cNvPr id="10" name="Rectangle: Rounded Corners 9">
                    <a:extLst>
                      <a:ext uri="{FF2B5EF4-FFF2-40B4-BE49-F238E27FC236}">
                        <a16:creationId xmlns:a16="http://schemas.microsoft.com/office/drawing/2014/main" id="{5581787D-2BD7-4611-B083-AB62900A590E}"/>
                      </a:ext>
                    </a:extLst>
                  </p:cNvPr>
                  <p:cNvSpPr/>
                  <p:nvPr/>
                </p:nvSpPr>
                <p:spPr bwMode="auto">
                  <a:xfrm>
                    <a:off x="4901647" y="3392822"/>
                    <a:ext cx="2204005" cy="88865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Data Science</a:t>
                    </a:r>
                  </a:p>
                </p:txBody>
              </p:sp>
              <p:sp>
                <p:nvSpPr>
                  <p:cNvPr id="11" name="Rectangle: Rounded Corners 10">
                    <a:extLst>
                      <a:ext uri="{FF2B5EF4-FFF2-40B4-BE49-F238E27FC236}">
                        <a16:creationId xmlns:a16="http://schemas.microsoft.com/office/drawing/2014/main" id="{2FB753F6-1C47-4B02-9D30-4AE7C7C820A8}"/>
                      </a:ext>
                    </a:extLst>
                  </p:cNvPr>
                  <p:cNvSpPr/>
                  <p:nvPr/>
                </p:nvSpPr>
                <p:spPr bwMode="auto">
                  <a:xfrm>
                    <a:off x="8047037" y="3384006"/>
                    <a:ext cx="2350939" cy="888652"/>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TDSP</a:t>
                    </a:r>
                  </a:p>
                </p:txBody>
              </p:sp>
              <p:sp>
                <p:nvSpPr>
                  <p:cNvPr id="12" name="TextBox 11">
                    <a:extLst>
                      <a:ext uri="{FF2B5EF4-FFF2-40B4-BE49-F238E27FC236}">
                        <a16:creationId xmlns:a16="http://schemas.microsoft.com/office/drawing/2014/main" id="{7948BA29-3612-4ED7-9846-58932FBA36F5}"/>
                      </a:ext>
                    </a:extLst>
                  </p:cNvPr>
                  <p:cNvSpPr txBox="1"/>
                  <p:nvPr/>
                </p:nvSpPr>
                <p:spPr>
                  <a:xfrm>
                    <a:off x="7285037" y="3485634"/>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3" name="TextBox 12">
                    <a:extLst>
                      <a:ext uri="{FF2B5EF4-FFF2-40B4-BE49-F238E27FC236}">
                        <a16:creationId xmlns:a16="http://schemas.microsoft.com/office/drawing/2014/main" id="{43EE4018-BA03-4E49-BCCF-DF21D92AB7D5}"/>
                      </a:ext>
                    </a:extLst>
                  </p:cNvPr>
                  <p:cNvSpPr txBox="1"/>
                  <p:nvPr/>
                </p:nvSpPr>
                <p:spPr>
                  <a:xfrm>
                    <a:off x="3918100" y="3467816"/>
                    <a:ext cx="985054"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a:t>
                    </a:r>
                  </a:p>
                </p:txBody>
              </p:sp>
              <p:sp>
                <p:nvSpPr>
                  <p:cNvPr id="15" name="TextBox 14">
                    <a:extLst>
                      <a:ext uri="{FF2B5EF4-FFF2-40B4-BE49-F238E27FC236}">
                        <a16:creationId xmlns:a16="http://schemas.microsoft.com/office/drawing/2014/main" id="{FF48D64D-3638-4A40-9D38-515C440102BD}"/>
                      </a:ext>
                    </a:extLst>
                  </p:cNvPr>
                  <p:cNvSpPr txBox="1"/>
                  <p:nvPr/>
                </p:nvSpPr>
                <p:spPr>
                  <a:xfrm>
                    <a:off x="4603148" y="4417500"/>
                    <a:ext cx="3434991" cy="1323439"/>
                  </a:xfrm>
                  <a:prstGeom prst="rect">
                    <a:avLst/>
                  </a:prstGeom>
                </p:spPr>
                <p:txBody>
                  <a:bodyPr wrap="square">
                    <a:spAutoFit/>
                  </a:bodyPr>
                  <a:lstStyle>
                    <a:defPPr>
                      <a:defRPr lang="en-US"/>
                    </a:defPPr>
                    <a:lvl1pPr marL="342900" indent="-342900">
                      <a:buFont typeface="Courier New" panose="02070309020205020404" pitchFamily="49" charset="0"/>
                      <a:buChar char="o"/>
                      <a:defRPr sz="1600">
                        <a:solidFill>
                          <a:schemeClr val="bg2">
                            <a:lumMod val="25000"/>
                          </a:schemeClr>
                        </a:solidFill>
                        <a:latin typeface="+mj-lt"/>
                      </a:defRPr>
                    </a:lvl1pPr>
                  </a:lstStyle>
                  <a:p>
                    <a:r>
                      <a:rPr lang="en-US" dirty="0"/>
                      <a:t>Data ingestion</a:t>
                    </a:r>
                  </a:p>
                  <a:p>
                    <a:r>
                      <a:rPr lang="en-US" dirty="0"/>
                      <a:t>Data exploration</a:t>
                    </a:r>
                  </a:p>
                  <a:p>
                    <a:r>
                      <a:rPr lang="en-US" dirty="0"/>
                      <a:t>Modeling (experimentation)</a:t>
                    </a:r>
                  </a:p>
                  <a:p>
                    <a:r>
                      <a:rPr lang="en-US" dirty="0"/>
                      <a:t>Model deployment &amp; consumption</a:t>
                    </a:r>
                  </a:p>
                </p:txBody>
              </p:sp>
              <p:sp>
                <p:nvSpPr>
                  <p:cNvPr id="16" name="Rectangle 15">
                    <a:extLst>
                      <a:ext uri="{FF2B5EF4-FFF2-40B4-BE49-F238E27FC236}">
                        <a16:creationId xmlns:a16="http://schemas.microsoft.com/office/drawing/2014/main" id="{4022FA1F-CC39-41C4-A93F-EE395855AD6B}"/>
                      </a:ext>
                    </a:extLst>
                  </p:cNvPr>
                  <p:cNvSpPr/>
                  <p:nvPr/>
                </p:nvSpPr>
                <p:spPr>
                  <a:xfrm>
                    <a:off x="963499" y="4417500"/>
                    <a:ext cx="3456181" cy="1354217"/>
                  </a:xfrm>
                  <a:prstGeom prst="rect">
                    <a:avLst/>
                  </a:prstGeom>
                </p:spPr>
                <p:txBody>
                  <a:bodyPr wrap="square">
                    <a:spAutoFit/>
                  </a:bodyPr>
                  <a:lstStyle/>
                  <a:p>
                    <a:pPr marL="342900" indent="-342900">
                      <a:buFont typeface="Courier New" panose="02070309020205020404" pitchFamily="49" charset="0"/>
                      <a:buChar char="o"/>
                    </a:pPr>
                    <a:r>
                      <a:rPr lang="en-US" sz="1600" dirty="0">
                        <a:solidFill>
                          <a:schemeClr val="bg2">
                            <a:lumMod val="25000"/>
                          </a:schemeClr>
                        </a:solidFill>
                        <a:latin typeface="+mj-lt"/>
                      </a:rPr>
                      <a:t>Infrastructure as Code (IaC)</a:t>
                    </a:r>
                  </a:p>
                  <a:p>
                    <a:pPr marL="342900" indent="-342900" fontAlgn="ctr">
                      <a:buFont typeface="Courier New" panose="02070309020205020404" pitchFamily="49" charset="0"/>
                      <a:buChar char="o"/>
                    </a:pPr>
                    <a:r>
                      <a:rPr lang="en-US" sz="1600" dirty="0">
                        <a:solidFill>
                          <a:schemeClr val="bg2">
                            <a:lumMod val="25000"/>
                          </a:schemeClr>
                        </a:solidFill>
                        <a:latin typeface="+mj-lt"/>
                      </a:rPr>
                      <a:t>Code versioning &amp; testing</a:t>
                    </a:r>
                  </a:p>
                  <a:p>
                    <a:pPr marL="342900" indent="-342900" fontAlgn="ctr">
                      <a:buFont typeface="Courier New" panose="02070309020205020404" pitchFamily="49" charset="0"/>
                      <a:buChar char="o"/>
                    </a:pPr>
                    <a:r>
                      <a:rPr lang="en-US" sz="1600" dirty="0">
                        <a:solidFill>
                          <a:schemeClr val="bg2">
                            <a:lumMod val="25000"/>
                          </a:schemeClr>
                        </a:solidFill>
                        <a:latin typeface="+mj-lt"/>
                      </a:rPr>
                      <a:t>Continuous integration </a:t>
                    </a:r>
                  </a:p>
                  <a:p>
                    <a:pPr marL="342900" indent="-342900" fontAlgn="ctr">
                      <a:buFont typeface="Courier New" panose="02070309020205020404" pitchFamily="49" charset="0"/>
                      <a:buChar char="o"/>
                    </a:pPr>
                    <a:r>
                      <a:rPr lang="en-US" sz="1600" dirty="0">
                        <a:solidFill>
                          <a:schemeClr val="bg2">
                            <a:lumMod val="25000"/>
                          </a:schemeClr>
                        </a:solidFill>
                        <a:latin typeface="+mj-lt"/>
                      </a:rPr>
                      <a:t>Continuous delivery (automation) </a:t>
                    </a:r>
                  </a:p>
                  <a:p>
                    <a:pPr marL="342900" indent="-342900" fontAlgn="ctr">
                      <a:buFont typeface="Courier New" panose="02070309020205020404" pitchFamily="49" charset="0"/>
                      <a:buChar char="o"/>
                    </a:pPr>
                    <a:r>
                      <a:rPr lang="en-US" sz="1600" dirty="0">
                        <a:solidFill>
                          <a:schemeClr val="bg2">
                            <a:lumMod val="25000"/>
                          </a:schemeClr>
                        </a:solidFill>
                        <a:latin typeface="+mj-lt"/>
                      </a:rPr>
                      <a:t>…</a:t>
                    </a:r>
                  </a:p>
                </p:txBody>
              </p:sp>
            </p:grpSp>
          </p:grpSp>
          <p:sp>
            <p:nvSpPr>
              <p:cNvPr id="18" name="Rectangle: Rounded Corners 17">
                <a:extLst>
                  <a:ext uri="{FF2B5EF4-FFF2-40B4-BE49-F238E27FC236}">
                    <a16:creationId xmlns:a16="http://schemas.microsoft.com/office/drawing/2014/main" id="{7B844773-0683-4DE2-8F85-6F2C167C508B}"/>
                  </a:ext>
                </a:extLst>
              </p:cNvPr>
              <p:cNvSpPr/>
              <p:nvPr/>
            </p:nvSpPr>
            <p:spPr bwMode="auto">
              <a:xfrm rot="16200000">
                <a:off x="222921" y="4492859"/>
                <a:ext cx="1521420" cy="549950"/>
              </a:xfrm>
              <a:prstGeom prst="roundRect">
                <a:avLst/>
              </a:prstGeom>
              <a:solidFill>
                <a:srgbClr val="3399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Agile</a:t>
                </a:r>
              </a:p>
            </p:txBody>
          </p:sp>
        </p:grpSp>
        <p:sp>
          <p:nvSpPr>
            <p:cNvPr id="20" name="Rectangle: Rounded Corners 19">
              <a:extLst>
                <a:ext uri="{FF2B5EF4-FFF2-40B4-BE49-F238E27FC236}">
                  <a16:creationId xmlns:a16="http://schemas.microsoft.com/office/drawing/2014/main" id="{87A267EA-32DA-40DB-BF41-8EFB4B618470}"/>
                </a:ext>
              </a:extLst>
            </p:cNvPr>
            <p:cNvSpPr/>
            <p:nvPr/>
          </p:nvSpPr>
          <p:spPr bwMode="auto">
            <a:xfrm>
              <a:off x="1722437" y="6596269"/>
              <a:ext cx="6138186" cy="406193"/>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Quality Checks</a:t>
              </a:r>
            </a:p>
          </p:txBody>
        </p:sp>
      </p:grpSp>
    </p:spTree>
    <p:extLst>
      <p:ext uri="{BB962C8B-B14F-4D97-AF65-F5344CB8AC3E}">
        <p14:creationId xmlns:p14="http://schemas.microsoft.com/office/powerpoint/2010/main" val="21476098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E0040-085F-4704-93AC-6B064C6C5315}"/>
              </a:ext>
            </a:extLst>
          </p:cNvPr>
          <p:cNvSpPr>
            <a:spLocks noGrp="1"/>
          </p:cNvSpPr>
          <p:nvPr>
            <p:ph type="title"/>
          </p:nvPr>
        </p:nvSpPr>
        <p:spPr/>
        <p:txBody>
          <a:bodyPr/>
          <a:lstStyle/>
          <a:p>
            <a:r>
              <a:rPr lang="en-US" sz="4000" dirty="0">
                <a:solidFill>
                  <a:schemeClr val="accent4">
                    <a:lumMod val="75000"/>
                  </a:schemeClr>
                </a:solidFill>
              </a:rPr>
              <a:t>Team Data Science Process Pillars</a:t>
            </a:r>
          </a:p>
        </p:txBody>
      </p:sp>
      <p:pic>
        <p:nvPicPr>
          <p:cNvPr id="4" name="Picture 3" descr="A close up of a sign&#10;&#10;Description generated with high confidence">
            <a:extLst>
              <a:ext uri="{FF2B5EF4-FFF2-40B4-BE49-F238E27FC236}">
                <a16:creationId xmlns:a16="http://schemas.microsoft.com/office/drawing/2014/main" id="{3B39B94D-71A2-46C4-82AA-7BBBB1FB8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437" y="4868862"/>
            <a:ext cx="1037180" cy="533766"/>
          </a:xfrm>
          <a:prstGeom prst="rect">
            <a:avLst/>
          </a:prstGeom>
        </p:spPr>
      </p:pic>
      <p:pic>
        <p:nvPicPr>
          <p:cNvPr id="5" name="Picture 4">
            <a:extLst>
              <a:ext uri="{FF2B5EF4-FFF2-40B4-BE49-F238E27FC236}">
                <a16:creationId xmlns:a16="http://schemas.microsoft.com/office/drawing/2014/main" id="{B6AB2531-73B6-4E86-A9F8-93D1DEA901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3491" y="4868862"/>
            <a:ext cx="440163" cy="533766"/>
          </a:xfrm>
          <a:prstGeom prst="rect">
            <a:avLst/>
          </a:prstGeom>
        </p:spPr>
      </p:pic>
      <p:grpSp>
        <p:nvGrpSpPr>
          <p:cNvPr id="6" name="Group 5">
            <a:extLst>
              <a:ext uri="{FF2B5EF4-FFF2-40B4-BE49-F238E27FC236}">
                <a16:creationId xmlns:a16="http://schemas.microsoft.com/office/drawing/2014/main" id="{41AB2632-A7A6-4219-8529-0BCBCB97AB98}"/>
              </a:ext>
            </a:extLst>
          </p:cNvPr>
          <p:cNvGrpSpPr/>
          <p:nvPr/>
        </p:nvGrpSpPr>
        <p:grpSpPr>
          <a:xfrm>
            <a:off x="4307566" y="1504153"/>
            <a:ext cx="2983561" cy="2876088"/>
            <a:chOff x="3879508" y="2383938"/>
            <a:chExt cx="2983561" cy="2876088"/>
          </a:xfrm>
        </p:grpSpPr>
        <p:sp>
          <p:nvSpPr>
            <p:cNvPr id="8" name="Oval 7">
              <a:extLst>
                <a:ext uri="{FF2B5EF4-FFF2-40B4-BE49-F238E27FC236}">
                  <a16:creationId xmlns:a16="http://schemas.microsoft.com/office/drawing/2014/main" id="{718C839D-74E7-4A90-89FF-BFB7D0B23D7B}"/>
                </a:ext>
              </a:extLst>
            </p:cNvPr>
            <p:cNvSpPr/>
            <p:nvPr/>
          </p:nvSpPr>
          <p:spPr>
            <a:xfrm>
              <a:off x="3879508" y="2383938"/>
              <a:ext cx="2983561" cy="2876088"/>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4083FA-BA51-4EA6-9F31-FDF2852D5BF7}"/>
                </a:ext>
              </a:extLst>
            </p:cNvPr>
            <p:cNvSpPr txBox="1"/>
            <p:nvPr/>
          </p:nvSpPr>
          <p:spPr>
            <a:xfrm>
              <a:off x="4123489" y="4283698"/>
              <a:ext cx="2495598" cy="646331"/>
            </a:xfrm>
            <a:prstGeom prst="rect">
              <a:avLst/>
            </a:prstGeom>
            <a:noFill/>
          </p:spPr>
          <p:txBody>
            <a:bodyPr wrap="square" rtlCol="0">
              <a:spAutoFit/>
            </a:bodyPr>
            <a:lstStyle/>
            <a:p>
              <a:pPr algn="ctr"/>
              <a:r>
                <a:rPr lang="en-US" sz="900" i="1" dirty="0">
                  <a:solidFill>
                    <a:schemeClr val="bg1">
                      <a:lumMod val="50000"/>
                    </a:schemeClr>
                  </a:solidFill>
                </a:rPr>
                <a:t>designed for personas that, by adopting best practices, will enable continuous delivery  and continuous improvement with high quality in data science engagements</a:t>
              </a:r>
              <a:endParaRPr lang="en-US" sz="900" dirty="0"/>
            </a:p>
          </p:txBody>
        </p:sp>
      </p:grpSp>
      <p:pic>
        <p:nvPicPr>
          <p:cNvPr id="10" name="Picture 9">
            <a:extLst>
              <a:ext uri="{FF2B5EF4-FFF2-40B4-BE49-F238E27FC236}">
                <a16:creationId xmlns:a16="http://schemas.microsoft.com/office/drawing/2014/main" id="{9167D99D-0A8A-4547-B67F-6C9A8E7E97F5}"/>
              </a:ext>
            </a:extLst>
          </p:cNvPr>
          <p:cNvPicPr>
            <a:picLocks noChangeAspect="1"/>
          </p:cNvPicPr>
          <p:nvPr/>
        </p:nvPicPr>
        <p:blipFill>
          <a:blip r:embed="rId4"/>
          <a:stretch>
            <a:fillRect/>
          </a:stretch>
        </p:blipFill>
        <p:spPr>
          <a:xfrm>
            <a:off x="9763194" y="4965046"/>
            <a:ext cx="420823" cy="437582"/>
          </a:xfrm>
          <a:prstGeom prst="rect">
            <a:avLst/>
          </a:prstGeom>
        </p:spPr>
      </p:pic>
      <p:sp>
        <p:nvSpPr>
          <p:cNvPr id="11" name="TextBox 10">
            <a:extLst>
              <a:ext uri="{FF2B5EF4-FFF2-40B4-BE49-F238E27FC236}">
                <a16:creationId xmlns:a16="http://schemas.microsoft.com/office/drawing/2014/main" id="{D78AD53D-6190-43EF-96A5-8B3A16D425EC}"/>
              </a:ext>
            </a:extLst>
          </p:cNvPr>
          <p:cNvSpPr txBox="1"/>
          <p:nvPr/>
        </p:nvSpPr>
        <p:spPr>
          <a:xfrm>
            <a:off x="1169172" y="5577222"/>
            <a:ext cx="1828800" cy="784830"/>
          </a:xfrm>
          <a:prstGeom prst="rect">
            <a:avLst/>
          </a:prstGeom>
          <a:noFill/>
        </p:spPr>
        <p:txBody>
          <a:bodyPr wrap="square" rtlCol="0">
            <a:spAutoFit/>
          </a:bodyPr>
          <a:lstStyle/>
          <a:p>
            <a:pPr algn="ctr"/>
            <a:r>
              <a:rPr lang="en-US" sz="900" dirty="0"/>
              <a:t>Identify personas as part of the engagement team, describe their  characteristics / activities / responsibilities and map them other pillars</a:t>
            </a:r>
          </a:p>
        </p:txBody>
      </p:sp>
      <p:sp>
        <p:nvSpPr>
          <p:cNvPr id="12" name="TextBox 11">
            <a:extLst>
              <a:ext uri="{FF2B5EF4-FFF2-40B4-BE49-F238E27FC236}">
                <a16:creationId xmlns:a16="http://schemas.microsoft.com/office/drawing/2014/main" id="{DA170F7F-6523-48FA-8511-5E82D6BF93C5}"/>
              </a:ext>
            </a:extLst>
          </p:cNvPr>
          <p:cNvSpPr txBox="1"/>
          <p:nvPr/>
        </p:nvSpPr>
        <p:spPr>
          <a:xfrm>
            <a:off x="6475600" y="5577222"/>
            <a:ext cx="1828800" cy="646331"/>
          </a:xfrm>
          <a:prstGeom prst="rect">
            <a:avLst/>
          </a:prstGeom>
          <a:noFill/>
        </p:spPr>
        <p:txBody>
          <a:bodyPr wrap="square" rtlCol="0">
            <a:spAutoFit/>
          </a:bodyPr>
          <a:lstStyle/>
          <a:p>
            <a:pPr algn="ctr"/>
            <a:r>
              <a:rPr lang="en-US" sz="900" dirty="0"/>
              <a:t>Provide quality checklist to ensure the process is being done correctly and following the appropriates practices</a:t>
            </a:r>
          </a:p>
        </p:txBody>
      </p:sp>
      <p:sp>
        <p:nvSpPr>
          <p:cNvPr id="13" name="TextBox 12">
            <a:extLst>
              <a:ext uri="{FF2B5EF4-FFF2-40B4-BE49-F238E27FC236}">
                <a16:creationId xmlns:a16="http://schemas.microsoft.com/office/drawing/2014/main" id="{24DBC083-89E7-4054-829F-0F3CFE990C97}"/>
              </a:ext>
            </a:extLst>
          </p:cNvPr>
          <p:cNvSpPr txBox="1"/>
          <p:nvPr/>
        </p:nvSpPr>
        <p:spPr>
          <a:xfrm>
            <a:off x="3587370" y="5577222"/>
            <a:ext cx="1828800" cy="923330"/>
          </a:xfrm>
          <a:prstGeom prst="rect">
            <a:avLst/>
          </a:prstGeom>
          <a:noFill/>
        </p:spPr>
        <p:txBody>
          <a:bodyPr wrap="square" rtlCol="0">
            <a:spAutoFit/>
          </a:bodyPr>
          <a:lstStyle/>
          <a:p>
            <a:pPr algn="ctr"/>
            <a:r>
              <a:rPr lang="en-US" sz="900" dirty="0"/>
              <a:t>Provide delivery best practices for management, development, testing and operationalization to enable continuous delivery and continuous improvement for data science engagements</a:t>
            </a:r>
          </a:p>
        </p:txBody>
      </p:sp>
      <p:sp>
        <p:nvSpPr>
          <p:cNvPr id="14" name="TextBox 13">
            <a:extLst>
              <a:ext uri="{FF2B5EF4-FFF2-40B4-BE49-F238E27FC236}">
                <a16:creationId xmlns:a16="http://schemas.microsoft.com/office/drawing/2014/main" id="{1879C2EF-785F-40AE-9374-50C0D3D90017}"/>
              </a:ext>
            </a:extLst>
          </p:cNvPr>
          <p:cNvSpPr txBox="1"/>
          <p:nvPr/>
        </p:nvSpPr>
        <p:spPr>
          <a:xfrm>
            <a:off x="9059202" y="5577222"/>
            <a:ext cx="1828800" cy="646331"/>
          </a:xfrm>
          <a:prstGeom prst="rect">
            <a:avLst/>
          </a:prstGeom>
          <a:noFill/>
        </p:spPr>
        <p:txBody>
          <a:bodyPr wrap="square" rtlCol="0">
            <a:spAutoFit/>
          </a:bodyPr>
          <a:lstStyle/>
          <a:p>
            <a:pPr algn="ctr"/>
            <a:r>
              <a:rPr lang="en-US" sz="900" dirty="0"/>
              <a:t>Document real-case scenarios, provide readiness material and create guidance to accelerate the adoption</a:t>
            </a:r>
          </a:p>
        </p:txBody>
      </p:sp>
      <p:cxnSp>
        <p:nvCxnSpPr>
          <p:cNvPr id="15" name="Connector: Elbow 14">
            <a:extLst>
              <a:ext uri="{FF2B5EF4-FFF2-40B4-BE49-F238E27FC236}">
                <a16:creationId xmlns:a16="http://schemas.microsoft.com/office/drawing/2014/main" id="{F425EDD8-10B3-4654-91F5-88B5D182D2FF}"/>
              </a:ext>
            </a:extLst>
          </p:cNvPr>
          <p:cNvCxnSpPr>
            <a:stCxn id="8" idx="4"/>
            <a:endCxn id="5" idx="0"/>
          </p:cNvCxnSpPr>
          <p:nvPr/>
        </p:nvCxnSpPr>
        <p:spPr>
          <a:xfrm rot="5400000">
            <a:off x="3697150" y="2766664"/>
            <a:ext cx="488621" cy="3715774"/>
          </a:xfrm>
          <a:prstGeom prst="bentConnector3">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nector: Elbow 15">
            <a:extLst>
              <a:ext uri="{FF2B5EF4-FFF2-40B4-BE49-F238E27FC236}">
                <a16:creationId xmlns:a16="http://schemas.microsoft.com/office/drawing/2014/main" id="{FE261F49-1847-4847-A34E-C3145AA1017E}"/>
              </a:ext>
            </a:extLst>
          </p:cNvPr>
          <p:cNvCxnSpPr>
            <a:cxnSpLocks/>
            <a:stCxn id="8" idx="4"/>
            <a:endCxn id="4" idx="0"/>
          </p:cNvCxnSpPr>
          <p:nvPr/>
        </p:nvCxnSpPr>
        <p:spPr>
          <a:xfrm rot="5400000">
            <a:off x="4918877" y="3988391"/>
            <a:ext cx="488621" cy="1272320"/>
          </a:xfrm>
          <a:prstGeom prst="bentConnector3">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Connector: Elbow 16">
            <a:extLst>
              <a:ext uri="{FF2B5EF4-FFF2-40B4-BE49-F238E27FC236}">
                <a16:creationId xmlns:a16="http://schemas.microsoft.com/office/drawing/2014/main" id="{4CD9C8CD-1518-44D3-B187-9B6BB020882D}"/>
              </a:ext>
            </a:extLst>
          </p:cNvPr>
          <p:cNvCxnSpPr>
            <a:cxnSpLocks/>
            <a:stCxn id="8" idx="4"/>
            <a:endCxn id="19" idx="0"/>
          </p:cNvCxnSpPr>
          <p:nvPr/>
        </p:nvCxnSpPr>
        <p:spPr>
          <a:xfrm rot="16200000" flipH="1">
            <a:off x="6338690" y="3840898"/>
            <a:ext cx="645555" cy="1724240"/>
          </a:xfrm>
          <a:prstGeom prst="bentConnector3">
            <a:avLst>
              <a:gd name="adj1" fmla="val 37859"/>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Connector: Elbow 17">
            <a:extLst>
              <a:ext uri="{FF2B5EF4-FFF2-40B4-BE49-F238E27FC236}">
                <a16:creationId xmlns:a16="http://schemas.microsoft.com/office/drawing/2014/main" id="{E0C778DC-416B-41B6-94A3-3DA95E2369D4}"/>
              </a:ext>
            </a:extLst>
          </p:cNvPr>
          <p:cNvCxnSpPr>
            <a:stCxn id="8" idx="4"/>
            <a:endCxn id="10" idx="0"/>
          </p:cNvCxnSpPr>
          <p:nvPr/>
        </p:nvCxnSpPr>
        <p:spPr>
          <a:xfrm rot="16200000" flipH="1">
            <a:off x="7594074" y="2585513"/>
            <a:ext cx="584805" cy="4174259"/>
          </a:xfrm>
          <a:prstGeom prst="bentConnector3">
            <a:avLst>
              <a:gd name="adj1" fmla="val 41065"/>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9" name="Picture 18">
            <a:extLst>
              <a:ext uri="{FF2B5EF4-FFF2-40B4-BE49-F238E27FC236}">
                <a16:creationId xmlns:a16="http://schemas.microsoft.com/office/drawing/2014/main" id="{E9EF67DF-5900-46AB-86B0-35F0500E773A}"/>
              </a:ext>
            </a:extLst>
          </p:cNvPr>
          <p:cNvPicPr>
            <a:picLocks noChangeAspect="1"/>
          </p:cNvPicPr>
          <p:nvPr/>
        </p:nvPicPr>
        <p:blipFill>
          <a:blip r:embed="rId5"/>
          <a:stretch>
            <a:fillRect/>
          </a:stretch>
        </p:blipFill>
        <p:spPr>
          <a:xfrm>
            <a:off x="6970900" y="5025796"/>
            <a:ext cx="1105374" cy="376832"/>
          </a:xfrm>
          <a:prstGeom prst="rect">
            <a:avLst/>
          </a:prstGeom>
        </p:spPr>
      </p:pic>
      <p:grpSp>
        <p:nvGrpSpPr>
          <p:cNvPr id="25" name="Group 24">
            <a:extLst>
              <a:ext uri="{FF2B5EF4-FFF2-40B4-BE49-F238E27FC236}">
                <a16:creationId xmlns:a16="http://schemas.microsoft.com/office/drawing/2014/main" id="{65589533-96C8-4C9A-B29C-FC300A6EF2D1}"/>
              </a:ext>
            </a:extLst>
          </p:cNvPr>
          <p:cNvGrpSpPr/>
          <p:nvPr/>
        </p:nvGrpSpPr>
        <p:grpSpPr>
          <a:xfrm>
            <a:off x="4869817" y="1922253"/>
            <a:ext cx="1859058" cy="1336008"/>
            <a:chOff x="928831" y="2308774"/>
            <a:chExt cx="1859058" cy="1336008"/>
          </a:xfrm>
        </p:grpSpPr>
        <p:pic>
          <p:nvPicPr>
            <p:cNvPr id="20" name="Picture 19">
              <a:extLst>
                <a:ext uri="{FF2B5EF4-FFF2-40B4-BE49-F238E27FC236}">
                  <a16:creationId xmlns:a16="http://schemas.microsoft.com/office/drawing/2014/main" id="{8A97F701-BE15-4582-952A-B80FFBE4B6FB}"/>
                </a:ext>
              </a:extLst>
            </p:cNvPr>
            <p:cNvPicPr>
              <a:picLocks noChangeAspect="1"/>
            </p:cNvPicPr>
            <p:nvPr/>
          </p:nvPicPr>
          <p:blipFill rotWithShape="1">
            <a:blip r:embed="rId6"/>
            <a:srcRect t="7443"/>
            <a:stretch/>
          </p:blipFill>
          <p:spPr>
            <a:xfrm>
              <a:off x="939092" y="2320257"/>
              <a:ext cx="1848797" cy="1315124"/>
            </a:xfrm>
            <a:prstGeom prst="rect">
              <a:avLst/>
            </a:prstGeom>
            <a:effectLst/>
          </p:spPr>
        </p:pic>
        <p:pic>
          <p:nvPicPr>
            <p:cNvPr id="21" name="Picture 20">
              <a:extLst>
                <a:ext uri="{FF2B5EF4-FFF2-40B4-BE49-F238E27FC236}">
                  <a16:creationId xmlns:a16="http://schemas.microsoft.com/office/drawing/2014/main" id="{E24FCF29-ADBF-4BE5-9D3C-C171837F41BE}"/>
                </a:ext>
              </a:extLst>
            </p:cNvPr>
            <p:cNvPicPr>
              <a:picLocks noChangeAspect="1"/>
            </p:cNvPicPr>
            <p:nvPr/>
          </p:nvPicPr>
          <p:blipFill>
            <a:blip r:embed="rId7"/>
            <a:stretch>
              <a:fillRect/>
            </a:stretch>
          </p:blipFill>
          <p:spPr>
            <a:xfrm>
              <a:off x="2530714" y="2320256"/>
              <a:ext cx="257175" cy="152400"/>
            </a:xfrm>
            <a:prstGeom prst="rect">
              <a:avLst/>
            </a:prstGeom>
          </p:spPr>
        </p:pic>
        <p:pic>
          <p:nvPicPr>
            <p:cNvPr id="22" name="Picture 21">
              <a:extLst>
                <a:ext uri="{FF2B5EF4-FFF2-40B4-BE49-F238E27FC236}">
                  <a16:creationId xmlns:a16="http://schemas.microsoft.com/office/drawing/2014/main" id="{9BD63D7C-21A5-47D6-8F15-5AD04C36CF24}"/>
                </a:ext>
              </a:extLst>
            </p:cNvPr>
            <p:cNvPicPr>
              <a:picLocks noChangeAspect="1"/>
            </p:cNvPicPr>
            <p:nvPr/>
          </p:nvPicPr>
          <p:blipFill>
            <a:blip r:embed="rId7"/>
            <a:stretch>
              <a:fillRect/>
            </a:stretch>
          </p:blipFill>
          <p:spPr>
            <a:xfrm>
              <a:off x="2518357" y="3492382"/>
              <a:ext cx="257175" cy="152400"/>
            </a:xfrm>
            <a:prstGeom prst="rect">
              <a:avLst/>
            </a:prstGeom>
          </p:spPr>
        </p:pic>
        <p:pic>
          <p:nvPicPr>
            <p:cNvPr id="23" name="Picture 22">
              <a:extLst>
                <a:ext uri="{FF2B5EF4-FFF2-40B4-BE49-F238E27FC236}">
                  <a16:creationId xmlns:a16="http://schemas.microsoft.com/office/drawing/2014/main" id="{7D1B7009-ABB1-4319-A7AF-DDA4021A4720}"/>
                </a:ext>
              </a:extLst>
            </p:cNvPr>
            <p:cNvPicPr>
              <a:picLocks noChangeAspect="1"/>
            </p:cNvPicPr>
            <p:nvPr/>
          </p:nvPicPr>
          <p:blipFill>
            <a:blip r:embed="rId7"/>
            <a:stretch>
              <a:fillRect/>
            </a:stretch>
          </p:blipFill>
          <p:spPr>
            <a:xfrm>
              <a:off x="928831" y="3492382"/>
              <a:ext cx="257175" cy="152400"/>
            </a:xfrm>
            <a:prstGeom prst="rect">
              <a:avLst/>
            </a:prstGeom>
          </p:spPr>
        </p:pic>
        <p:pic>
          <p:nvPicPr>
            <p:cNvPr id="24" name="Picture 23">
              <a:extLst>
                <a:ext uri="{FF2B5EF4-FFF2-40B4-BE49-F238E27FC236}">
                  <a16:creationId xmlns:a16="http://schemas.microsoft.com/office/drawing/2014/main" id="{B7DE31C4-2664-4EE0-9790-FC71CA435906}"/>
                </a:ext>
              </a:extLst>
            </p:cNvPr>
            <p:cNvPicPr>
              <a:picLocks noChangeAspect="1"/>
            </p:cNvPicPr>
            <p:nvPr/>
          </p:nvPicPr>
          <p:blipFill>
            <a:blip r:embed="rId7"/>
            <a:stretch>
              <a:fillRect/>
            </a:stretch>
          </p:blipFill>
          <p:spPr>
            <a:xfrm>
              <a:off x="928831" y="2308774"/>
              <a:ext cx="257175" cy="152400"/>
            </a:xfrm>
            <a:prstGeom prst="rect">
              <a:avLst/>
            </a:prstGeom>
          </p:spPr>
        </p:pic>
      </p:grpSp>
    </p:spTree>
    <p:extLst>
      <p:ext uri="{BB962C8B-B14F-4D97-AF65-F5344CB8AC3E}">
        <p14:creationId xmlns:p14="http://schemas.microsoft.com/office/powerpoint/2010/main" val="189951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07838" y="1251013"/>
            <a:ext cx="9821968" cy="497532"/>
          </a:xfrm>
          <a:prstGeom prst="rect">
            <a:avLst/>
          </a:prstGeom>
        </p:spPr>
        <p:txBody>
          <a:bodyPr wrap="square">
            <a:spAutoFit/>
          </a:bodyPr>
          <a:lstStyle/>
          <a:p>
            <a:pPr defTabSz="932394">
              <a:lnSpc>
                <a:spcPct val="90000"/>
              </a:lnSpc>
              <a:spcAft>
                <a:spcPts val="102"/>
              </a:spcAft>
              <a:defRPr/>
            </a:pPr>
            <a:r>
              <a:rPr lang="en-US" sz="2856" kern="0">
                <a:solidFill>
                  <a:srgbClr val="FFB900"/>
                </a:solidFill>
                <a:latin typeface="Franklin Gothic Medium Cond" panose="020B0606030402020204" pitchFamily="34" charset="0"/>
              </a:rPr>
              <a:t>Closed loop analytics from insights into action</a:t>
            </a:r>
          </a:p>
        </p:txBody>
      </p:sp>
      <p:sp>
        <p:nvSpPr>
          <p:cNvPr id="46" name="TextBox 45">
            <a:extLst>
              <a:ext uri="{FF2B5EF4-FFF2-40B4-BE49-F238E27FC236}">
                <a16:creationId xmlns:a16="http://schemas.microsoft.com/office/drawing/2014/main" id="{60441E68-822D-44FE-9E73-A5945F5A814E}"/>
              </a:ext>
            </a:extLst>
          </p:cNvPr>
          <p:cNvSpPr txBox="1"/>
          <p:nvPr/>
        </p:nvSpPr>
        <p:spPr>
          <a:xfrm>
            <a:off x="6372495" y="5992537"/>
            <a:ext cx="2221908" cy="589699"/>
          </a:xfrm>
          <a:prstGeom prst="rect">
            <a:avLst/>
          </a:prstGeom>
          <a:noFill/>
        </p:spPr>
        <p:txBody>
          <a:bodyPr wrap="square" lIns="190157" tIns="152127" rIns="190157" bIns="152127" rtlCol="0">
            <a:spAutoFit/>
          </a:bodyPr>
          <a:lstStyle/>
          <a:p>
            <a:pPr algn="ctr" defTabSz="950664">
              <a:lnSpc>
                <a:spcPct val="90000"/>
              </a:lnSpc>
              <a:spcAft>
                <a:spcPts val="624"/>
              </a:spcAft>
            </a:pPr>
            <a:r>
              <a:rPr lang="en-US" sz="2040">
                <a:gradFill>
                  <a:gsLst>
                    <a:gs pos="0">
                      <a:srgbClr val="505050">
                        <a:lumMod val="75000"/>
                      </a:srgbClr>
                    </a:gs>
                    <a:gs pos="100000">
                      <a:srgbClr val="505050">
                        <a:lumMod val="75000"/>
                      </a:srgbClr>
                    </a:gs>
                  </a:gsLst>
                  <a:lin ang="5400000" scaled="0"/>
                </a:gradFill>
                <a:latin typeface="Segoe UI Semilight" panose="020B0402040204020203" pitchFamily="34" charset="0"/>
                <a:cs typeface="Segoe UI Semilight" panose="020B0402040204020203" pitchFamily="34" charset="0"/>
              </a:rPr>
              <a:t>PowerApps</a:t>
            </a:r>
          </a:p>
        </p:txBody>
      </p:sp>
      <p:sp>
        <p:nvSpPr>
          <p:cNvPr id="47" name="TextBox 46">
            <a:extLst>
              <a:ext uri="{FF2B5EF4-FFF2-40B4-BE49-F238E27FC236}">
                <a16:creationId xmlns:a16="http://schemas.microsoft.com/office/drawing/2014/main" id="{2BEB942B-13ED-403E-9385-7C7496666424}"/>
              </a:ext>
            </a:extLst>
          </p:cNvPr>
          <p:cNvSpPr txBox="1"/>
          <p:nvPr/>
        </p:nvSpPr>
        <p:spPr>
          <a:xfrm>
            <a:off x="7691238" y="3238171"/>
            <a:ext cx="1781018" cy="589699"/>
          </a:xfrm>
          <a:prstGeom prst="rect">
            <a:avLst/>
          </a:prstGeom>
          <a:noFill/>
        </p:spPr>
        <p:txBody>
          <a:bodyPr wrap="square" lIns="190157" tIns="152127" rIns="190157" bIns="152127" rtlCol="0">
            <a:spAutoFit/>
          </a:bodyPr>
          <a:lstStyle/>
          <a:p>
            <a:pPr algn="ctr" defTabSz="950822" fontAlgn="base">
              <a:lnSpc>
                <a:spcPct val="90000"/>
              </a:lnSpc>
              <a:spcBef>
                <a:spcPct val="0"/>
              </a:spcBef>
              <a:spcAft>
                <a:spcPct val="0"/>
              </a:spcAft>
            </a:pPr>
            <a:r>
              <a:rPr lang="en-US" sz="2040">
                <a:gradFill>
                  <a:gsLst>
                    <a:gs pos="0">
                      <a:srgbClr val="505050">
                        <a:lumMod val="75000"/>
                      </a:srgbClr>
                    </a:gs>
                    <a:gs pos="100000">
                      <a:srgbClr val="505050">
                        <a:lumMod val="75000"/>
                      </a:srgbClr>
                    </a:gs>
                  </a:gsLst>
                  <a:lin ang="5400000" scaled="0"/>
                </a:gradFill>
                <a:latin typeface="Segoe UI Semilight" panose="020B0402040204020203" pitchFamily="34" charset="0"/>
                <a:cs typeface="Segoe UI Semilight" panose="020B0402040204020203" pitchFamily="34" charset="0"/>
              </a:rPr>
              <a:t>Power BI</a:t>
            </a:r>
          </a:p>
        </p:txBody>
      </p:sp>
      <p:pic>
        <p:nvPicPr>
          <p:cNvPr id="48" name="Picture 47">
            <a:extLst>
              <a:ext uri="{FF2B5EF4-FFF2-40B4-BE49-F238E27FC236}">
                <a16:creationId xmlns:a16="http://schemas.microsoft.com/office/drawing/2014/main" id="{17F407C9-C34A-41A4-A653-0E66981FBEDE}"/>
              </a:ext>
            </a:extLst>
          </p:cNvPr>
          <p:cNvPicPr>
            <a:picLocks noChangeAspect="1"/>
          </p:cNvPicPr>
          <p:nvPr/>
        </p:nvPicPr>
        <p:blipFill>
          <a:blip r:embed="rId3"/>
          <a:stretch>
            <a:fillRect/>
          </a:stretch>
        </p:blipFill>
        <p:spPr>
          <a:xfrm>
            <a:off x="6723688" y="4941766"/>
            <a:ext cx="1519527" cy="1146812"/>
          </a:xfrm>
          <a:prstGeom prst="rect">
            <a:avLst/>
          </a:prstGeom>
        </p:spPr>
      </p:pic>
      <p:pic>
        <p:nvPicPr>
          <p:cNvPr id="51" name="Picture 50">
            <a:extLst>
              <a:ext uri="{FF2B5EF4-FFF2-40B4-BE49-F238E27FC236}">
                <a16:creationId xmlns:a16="http://schemas.microsoft.com/office/drawing/2014/main" id="{0FDC5049-AEE8-49D3-8502-0E700BFCFF66}"/>
              </a:ext>
            </a:extLst>
          </p:cNvPr>
          <p:cNvPicPr>
            <a:picLocks noChangeAspect="1"/>
          </p:cNvPicPr>
          <p:nvPr/>
        </p:nvPicPr>
        <p:blipFill>
          <a:blip r:embed="rId4"/>
          <a:stretch>
            <a:fillRect/>
          </a:stretch>
        </p:blipFill>
        <p:spPr>
          <a:xfrm>
            <a:off x="7780885" y="2031647"/>
            <a:ext cx="1627038" cy="1206007"/>
          </a:xfrm>
          <a:prstGeom prst="rect">
            <a:avLst/>
          </a:prstGeom>
        </p:spPr>
      </p:pic>
      <p:sp>
        <p:nvSpPr>
          <p:cNvPr id="52" name="TextBox 51">
            <a:extLst>
              <a:ext uri="{FF2B5EF4-FFF2-40B4-BE49-F238E27FC236}">
                <a16:creationId xmlns:a16="http://schemas.microsoft.com/office/drawing/2014/main" id="{EEA18398-EFA6-4FE4-8E68-711BE5331B27}"/>
              </a:ext>
            </a:extLst>
          </p:cNvPr>
          <p:cNvSpPr txBox="1"/>
          <p:nvPr/>
        </p:nvSpPr>
        <p:spPr>
          <a:xfrm>
            <a:off x="645825" y="2093250"/>
            <a:ext cx="5572414" cy="3381309"/>
          </a:xfrm>
          <a:prstGeom prst="rect">
            <a:avLst/>
          </a:prstGeom>
          <a:noFill/>
        </p:spPr>
        <p:txBody>
          <a:bodyPr wrap="square" lIns="186494" tIns="149196" rIns="186494" bIns="149196" rtlCol="0">
            <a:spAutoFit/>
          </a:bodyPr>
          <a:lstStyle/>
          <a:p>
            <a:pPr marL="349648" indent="-349648" defTabSz="932394">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Enable users to take action directly from reports and dashboards</a:t>
            </a:r>
          </a:p>
          <a:p>
            <a:pPr marL="349648" indent="-349648" defTabSz="932394">
              <a:lnSpc>
                <a:spcPct val="90000"/>
              </a:lnSpc>
              <a:spcAft>
                <a:spcPts val="612"/>
              </a:spcAft>
              <a:buFont typeface="Arial" panose="020B0604020202020204" pitchFamily="34" charset="0"/>
              <a:buChar char="•"/>
              <a:defRPr/>
            </a:pPr>
            <a:endParaRPr lang="en-US" sz="2448">
              <a:gradFill>
                <a:gsLst>
                  <a:gs pos="2917">
                    <a:srgbClr val="505050"/>
                  </a:gs>
                  <a:gs pos="30000">
                    <a:srgbClr val="505050"/>
                  </a:gs>
                </a:gsLst>
                <a:lin ang="5400000" scaled="0"/>
              </a:gradFill>
              <a:latin typeface="Segoe UI"/>
            </a:endParaRPr>
          </a:p>
          <a:p>
            <a:pPr marL="349648" indent="-349648" defTabSz="932394">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Support write-back capabilities with form over data</a:t>
            </a:r>
          </a:p>
          <a:p>
            <a:pPr marL="349648" indent="-349648" defTabSz="932394">
              <a:lnSpc>
                <a:spcPct val="90000"/>
              </a:lnSpc>
              <a:spcAft>
                <a:spcPts val="612"/>
              </a:spcAft>
              <a:buFont typeface="Arial" panose="020B0604020202020204" pitchFamily="34" charset="0"/>
              <a:buChar char="•"/>
              <a:defRPr/>
            </a:pPr>
            <a:endParaRPr lang="en-US" sz="2448">
              <a:gradFill>
                <a:gsLst>
                  <a:gs pos="2917">
                    <a:srgbClr val="505050"/>
                  </a:gs>
                  <a:gs pos="30000">
                    <a:srgbClr val="505050"/>
                  </a:gs>
                </a:gsLst>
                <a:lin ang="5400000" scaled="0"/>
              </a:gradFill>
              <a:latin typeface="Segoe UI"/>
            </a:endParaRPr>
          </a:p>
          <a:p>
            <a:pPr marL="349648" indent="-349648" defTabSz="932394">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Integrate process automation and workflow</a:t>
            </a:r>
          </a:p>
        </p:txBody>
      </p:sp>
      <p:sp>
        <p:nvSpPr>
          <p:cNvPr id="2" name="Arc 1">
            <a:extLst>
              <a:ext uri="{FF2B5EF4-FFF2-40B4-BE49-F238E27FC236}">
                <a16:creationId xmlns:a16="http://schemas.microsoft.com/office/drawing/2014/main" id="{0D3B4DCE-F018-4CE0-9503-0C3B606DF8E3}"/>
              </a:ext>
            </a:extLst>
          </p:cNvPr>
          <p:cNvSpPr/>
          <p:nvPr/>
        </p:nvSpPr>
        <p:spPr>
          <a:xfrm>
            <a:off x="7362093" y="2710194"/>
            <a:ext cx="3263649" cy="3263649"/>
          </a:xfrm>
          <a:prstGeom prst="arc">
            <a:avLst>
              <a:gd name="adj1" fmla="val 17411327"/>
              <a:gd name="adj2" fmla="val 20701686"/>
            </a:avLst>
          </a:prstGeom>
          <a:noFill/>
          <a:ln w="25400">
            <a:solidFill>
              <a:schemeClr val="tx1"/>
            </a:solidFill>
            <a:round/>
            <a:headEnd type="arrow" w="med" len="med"/>
            <a:tailEnd type="arrow" w="med" len="med"/>
          </a:ln>
        </p:spPr>
        <p:txBody>
          <a:bodyPr vert="horz" wrap="square" lIns="93247" tIns="46623" rIns="93247" bIns="46623" numCol="1" anchor="t" anchorCtr="0" compatLnSpc="1">
            <a:prstTxWarp prst="textNoShape">
              <a:avLst/>
            </a:prstTxWarp>
          </a:bodyPr>
          <a:lstStyle/>
          <a:p>
            <a:pPr defTabSz="932394"/>
            <a:endParaRPr lang="en-US" sz="1836">
              <a:solidFill>
                <a:srgbClr val="505050"/>
              </a:solidFill>
              <a:latin typeface="Segoe UI"/>
            </a:endParaRPr>
          </a:p>
        </p:txBody>
      </p:sp>
      <p:pic>
        <p:nvPicPr>
          <p:cNvPr id="61" name="Picture 2" descr="Image result for Microsoft FLow Icon">
            <a:extLst>
              <a:ext uri="{FF2B5EF4-FFF2-40B4-BE49-F238E27FC236}">
                <a16:creationId xmlns:a16="http://schemas.microsoft.com/office/drawing/2014/main" id="{26042A1C-E044-4C49-898A-3973A641FD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315" t="23500" r="31256" b="24020"/>
          <a:stretch/>
        </p:blipFill>
        <p:spPr bwMode="auto">
          <a:xfrm>
            <a:off x="10157266" y="3921069"/>
            <a:ext cx="1885239" cy="148780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35320F9B-E0ED-4A14-839E-01B3DD1563B4}"/>
              </a:ext>
            </a:extLst>
          </p:cNvPr>
          <p:cNvSpPr txBox="1"/>
          <p:nvPr/>
        </p:nvSpPr>
        <p:spPr>
          <a:xfrm>
            <a:off x="10237073" y="5127686"/>
            <a:ext cx="1781018" cy="589699"/>
          </a:xfrm>
          <a:prstGeom prst="rect">
            <a:avLst/>
          </a:prstGeom>
          <a:noFill/>
        </p:spPr>
        <p:txBody>
          <a:bodyPr wrap="square" lIns="190157" tIns="152127" rIns="190157" bIns="152127" rtlCol="0">
            <a:spAutoFit/>
          </a:bodyPr>
          <a:lstStyle/>
          <a:p>
            <a:pPr algn="ctr" defTabSz="950822" fontAlgn="base">
              <a:lnSpc>
                <a:spcPct val="90000"/>
              </a:lnSpc>
              <a:spcBef>
                <a:spcPct val="0"/>
              </a:spcBef>
              <a:spcAft>
                <a:spcPct val="0"/>
              </a:spcAft>
            </a:pPr>
            <a:r>
              <a:rPr lang="en-US" sz="2040">
                <a:gradFill>
                  <a:gsLst>
                    <a:gs pos="0">
                      <a:srgbClr val="505050">
                        <a:lumMod val="75000"/>
                      </a:srgbClr>
                    </a:gs>
                    <a:gs pos="100000">
                      <a:srgbClr val="505050">
                        <a:lumMod val="75000"/>
                      </a:srgbClr>
                    </a:gs>
                  </a:gsLst>
                  <a:lin ang="5400000" scaled="0"/>
                </a:gradFill>
                <a:latin typeface="Segoe UI Semilight" panose="020B0402040204020203" pitchFamily="34" charset="0"/>
                <a:cs typeface="Segoe UI Semilight" panose="020B0402040204020203" pitchFamily="34" charset="0"/>
              </a:rPr>
              <a:t>Flow</a:t>
            </a:r>
          </a:p>
        </p:txBody>
      </p:sp>
      <p:sp>
        <p:nvSpPr>
          <p:cNvPr id="64" name="Arc 63">
            <a:extLst>
              <a:ext uri="{FF2B5EF4-FFF2-40B4-BE49-F238E27FC236}">
                <a16:creationId xmlns:a16="http://schemas.microsoft.com/office/drawing/2014/main" id="{117FF706-5097-4231-81C1-FF781A86C6A3}"/>
              </a:ext>
            </a:extLst>
          </p:cNvPr>
          <p:cNvSpPr/>
          <p:nvPr/>
        </p:nvSpPr>
        <p:spPr>
          <a:xfrm>
            <a:off x="7367231" y="2719726"/>
            <a:ext cx="3263649" cy="3263649"/>
          </a:xfrm>
          <a:prstGeom prst="arc">
            <a:avLst>
              <a:gd name="adj1" fmla="val 10041056"/>
              <a:gd name="adj2" fmla="val 13238936"/>
            </a:avLst>
          </a:prstGeom>
          <a:noFill/>
          <a:ln w="25400">
            <a:solidFill>
              <a:schemeClr val="tx1"/>
            </a:solidFill>
            <a:round/>
            <a:headEnd type="arrow" w="med" len="med"/>
            <a:tailEnd type="arrow" w="med" len="med"/>
          </a:ln>
        </p:spPr>
        <p:txBody>
          <a:bodyPr vert="horz" wrap="square" lIns="93247" tIns="46623" rIns="93247" bIns="46623" numCol="1" anchor="t" anchorCtr="0" compatLnSpc="1">
            <a:prstTxWarp prst="textNoShape">
              <a:avLst/>
            </a:prstTxWarp>
          </a:bodyPr>
          <a:lstStyle/>
          <a:p>
            <a:pPr defTabSz="932394"/>
            <a:endParaRPr lang="en-US" sz="1836">
              <a:solidFill>
                <a:srgbClr val="505050"/>
              </a:solidFill>
              <a:latin typeface="Segoe UI"/>
            </a:endParaRPr>
          </a:p>
        </p:txBody>
      </p:sp>
      <p:sp>
        <p:nvSpPr>
          <p:cNvPr id="65" name="Arc 64">
            <a:extLst>
              <a:ext uri="{FF2B5EF4-FFF2-40B4-BE49-F238E27FC236}">
                <a16:creationId xmlns:a16="http://schemas.microsoft.com/office/drawing/2014/main" id="{378A1DEC-3662-4F6D-B8C2-9CF5851B1303}"/>
              </a:ext>
            </a:extLst>
          </p:cNvPr>
          <p:cNvSpPr/>
          <p:nvPr/>
        </p:nvSpPr>
        <p:spPr>
          <a:xfrm>
            <a:off x="7356318" y="2717620"/>
            <a:ext cx="3263649" cy="3263649"/>
          </a:xfrm>
          <a:prstGeom prst="arc">
            <a:avLst>
              <a:gd name="adj1" fmla="val 2597804"/>
              <a:gd name="adj2" fmla="val 6670736"/>
            </a:avLst>
          </a:prstGeom>
          <a:noFill/>
          <a:ln w="25400">
            <a:solidFill>
              <a:schemeClr val="tx1"/>
            </a:solidFill>
            <a:round/>
            <a:headEnd type="arrow" w="med" len="med"/>
            <a:tailEnd type="arrow" w="med" len="med"/>
          </a:ln>
        </p:spPr>
        <p:txBody>
          <a:bodyPr vert="horz" wrap="square" lIns="93247" tIns="46623" rIns="93247" bIns="46623" numCol="1" anchor="t" anchorCtr="0" compatLnSpc="1">
            <a:prstTxWarp prst="textNoShape">
              <a:avLst/>
            </a:prstTxWarp>
          </a:bodyPr>
          <a:lstStyle/>
          <a:p>
            <a:pPr defTabSz="932394"/>
            <a:endParaRPr lang="en-US" sz="1836">
              <a:solidFill>
                <a:srgbClr val="505050"/>
              </a:solidFill>
              <a:latin typeface="Segoe UI"/>
            </a:endParaRPr>
          </a:p>
        </p:txBody>
      </p:sp>
      <p:sp>
        <p:nvSpPr>
          <p:cNvPr id="17" name="Title 1">
            <a:extLst>
              <a:ext uri="{FF2B5EF4-FFF2-40B4-BE49-F238E27FC236}">
                <a16:creationId xmlns:a16="http://schemas.microsoft.com/office/drawing/2014/main" id="{17C4E573-A30C-4AAD-BA2A-45CFFA12D44E}"/>
              </a:ext>
            </a:extLst>
          </p:cNvPr>
          <p:cNvSpPr txBox="1">
            <a:spLocks/>
          </p:cNvSpPr>
          <p:nvPr/>
        </p:nvSpPr>
        <p:spPr>
          <a:xfrm>
            <a:off x="275142" y="296184"/>
            <a:ext cx="11886192" cy="917314"/>
          </a:xfrm>
          <a:prstGeom prst="rect">
            <a:avLst/>
          </a:prstGeom>
        </p:spPr>
        <p:txBody>
          <a:bodyPr vert="horz" wrap="square" lIns="149196" tIns="93247" rIns="149196" bIns="93247"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384">
              <a:defRPr/>
            </a:pPr>
            <a:r>
              <a:rPr lang="en-US" sz="4080" spc="0">
                <a:solidFill>
                  <a:srgbClr val="FFC000"/>
                </a:solidFill>
              </a:rPr>
              <a:t>actionable BI</a:t>
            </a:r>
          </a:p>
        </p:txBody>
      </p:sp>
    </p:spTree>
    <p:extLst>
      <p:ext uri="{BB962C8B-B14F-4D97-AF65-F5344CB8AC3E}">
        <p14:creationId xmlns:p14="http://schemas.microsoft.com/office/powerpoint/2010/main" val="359503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5085B666-02A5-4D1F-976F-B570795E7EBF}"/>
              </a:ext>
            </a:extLst>
          </p:cNvPr>
          <p:cNvSpPr/>
          <p:nvPr/>
        </p:nvSpPr>
        <p:spPr bwMode="auto">
          <a:xfrm>
            <a:off x="881" y="63227"/>
            <a:ext cx="4631581" cy="6994525"/>
          </a:xfrm>
          <a:prstGeom prst="rect">
            <a:avLst/>
          </a:prstGeom>
          <a:solidFill>
            <a:schemeClr val="bg2">
              <a:lumMod val="25000"/>
            </a:schemeClr>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B3E4F862-C1E0-4AD8-9AAB-3950472D1777}"/>
              </a:ext>
            </a:extLst>
          </p:cNvPr>
          <p:cNvSpPr/>
          <p:nvPr/>
        </p:nvSpPr>
        <p:spPr bwMode="auto">
          <a:xfrm>
            <a:off x="185294" y="1935235"/>
            <a:ext cx="4141391" cy="2881700"/>
          </a:xfrm>
          <a:prstGeom prst="rect">
            <a:avLst/>
          </a:prstGeom>
          <a:noFill/>
        </p:spPr>
        <p:txBody>
          <a:bodyPr wrap="square" lIns="0" tIns="0" rIns="0" bIns="0" rtlCol="0" anchor="ctr">
            <a:spAutoFit/>
          </a:bodyPr>
          <a:lstStyle/>
          <a:p>
            <a:pPr defTabSz="932597">
              <a:spcAft>
                <a:spcPts val="612"/>
              </a:spcAft>
              <a:defRPr/>
            </a:pPr>
            <a:r>
              <a:rPr lang="en-US" sz="3672">
                <a:solidFill>
                  <a:srgbClr val="FFFFFF"/>
                </a:solidFill>
                <a:latin typeface="Segoe UI Light" panose="020B0502040204020203" pitchFamily="34" charset="0"/>
                <a:cs typeface="Segoe UI Light" panose="020B0502040204020203" pitchFamily="34" charset="0"/>
              </a:rPr>
              <a:t>Seamless and contextual access to custom built ML models from across the organization</a:t>
            </a:r>
          </a:p>
        </p:txBody>
      </p:sp>
      <p:sp>
        <p:nvSpPr>
          <p:cNvPr id="2" name="Rectangle 1">
            <a:extLst>
              <a:ext uri="{FF2B5EF4-FFF2-40B4-BE49-F238E27FC236}">
                <a16:creationId xmlns:a16="http://schemas.microsoft.com/office/drawing/2014/main" id="{10FC4B13-BA56-4B7B-863D-186B0A31C65B}"/>
              </a:ext>
            </a:extLst>
          </p:cNvPr>
          <p:cNvSpPr/>
          <p:nvPr/>
        </p:nvSpPr>
        <p:spPr>
          <a:xfrm>
            <a:off x="4901175" y="858860"/>
            <a:ext cx="4314670" cy="542399"/>
          </a:xfrm>
          <a:prstGeom prst="rect">
            <a:avLst/>
          </a:prstGeom>
        </p:spPr>
        <p:txBody>
          <a:bodyPr wrap="none">
            <a:spAutoFit/>
          </a:bodyPr>
          <a:lstStyle/>
          <a:p>
            <a:pPr defTabSz="932597">
              <a:defRPr/>
            </a:pPr>
            <a:r>
              <a:rPr lang="en-US" sz="2856">
                <a:solidFill>
                  <a:srgbClr val="505050"/>
                </a:solidFill>
                <a:latin typeface="Segoe UI"/>
              </a:rPr>
              <a:t>R and Python Integration</a:t>
            </a:r>
          </a:p>
        </p:txBody>
      </p:sp>
      <p:pic>
        <p:nvPicPr>
          <p:cNvPr id="6" name="Picture 5" descr="A screenshot of a social media post&#10;&#10;Description automatically generated">
            <a:extLst>
              <a:ext uri="{FF2B5EF4-FFF2-40B4-BE49-F238E27FC236}">
                <a16:creationId xmlns:a16="http://schemas.microsoft.com/office/drawing/2014/main" id="{FC317ADE-9529-485C-AB84-A179D53DB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875" y="2238383"/>
            <a:ext cx="7507322" cy="3603162"/>
          </a:xfrm>
          <a:prstGeom prst="rect">
            <a:avLst/>
          </a:prstGeom>
        </p:spPr>
      </p:pic>
    </p:spTree>
    <p:extLst>
      <p:ext uri="{BB962C8B-B14F-4D97-AF65-F5344CB8AC3E}">
        <p14:creationId xmlns:p14="http://schemas.microsoft.com/office/powerpoint/2010/main" val="25667290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628FF-7C66-4D6A-91F8-D27577165031}"/>
              </a:ext>
            </a:extLst>
          </p:cNvPr>
          <p:cNvSpPr>
            <a:spLocks noGrp="1"/>
          </p:cNvSpPr>
          <p:nvPr>
            <p:ph type="title"/>
          </p:nvPr>
        </p:nvSpPr>
        <p:spPr>
          <a:xfrm>
            <a:off x="433293" y="361140"/>
            <a:ext cx="11889564" cy="917575"/>
          </a:xfrm>
        </p:spPr>
        <p:txBody>
          <a:bodyPr/>
          <a:lstStyle/>
          <a:p>
            <a:r>
              <a:rPr lang="en-US" sz="4000" dirty="0">
                <a:solidFill>
                  <a:schemeClr val="accent4">
                    <a:lumMod val="75000"/>
                  </a:schemeClr>
                </a:solidFill>
              </a:rPr>
              <a:t>Team Data Science Process lifecycle</a:t>
            </a:r>
            <a:br>
              <a:rPr lang="en-US" sz="4000" dirty="0">
                <a:solidFill>
                  <a:schemeClr val="accent4">
                    <a:lumMod val="75000"/>
                  </a:schemeClr>
                </a:solidFill>
              </a:rPr>
            </a:br>
            <a:endParaRPr lang="en-US" sz="4000" dirty="0">
              <a:solidFill>
                <a:schemeClr val="accent4">
                  <a:lumMod val="75000"/>
                </a:schemeClr>
              </a:solidFill>
            </a:endParaRPr>
          </a:p>
        </p:txBody>
      </p:sp>
      <p:sp>
        <p:nvSpPr>
          <p:cNvPr id="3" name="Text Placeholder 2">
            <a:extLst>
              <a:ext uri="{FF2B5EF4-FFF2-40B4-BE49-F238E27FC236}">
                <a16:creationId xmlns:a16="http://schemas.microsoft.com/office/drawing/2014/main" id="{A60DFBB7-9A31-46DD-8E4D-A670647F27F8}"/>
              </a:ext>
            </a:extLst>
          </p:cNvPr>
          <p:cNvSpPr>
            <a:spLocks noGrp="1"/>
          </p:cNvSpPr>
          <p:nvPr>
            <p:ph type="body" sz="quarter" idx="10"/>
          </p:nvPr>
        </p:nvSpPr>
        <p:spPr>
          <a:xfrm>
            <a:off x="8213293" y="1506155"/>
            <a:ext cx="4116452" cy="4832092"/>
          </a:xfrm>
        </p:spPr>
        <p:txBody>
          <a:bodyPr vert="horz" wrap="square" lIns="146304" tIns="91440" rIns="146304" bIns="91440" rtlCol="0" anchor="t">
            <a:spAutoFit/>
          </a:bodyPr>
          <a:lstStyle/>
          <a:p>
            <a:pPr marL="283845">
              <a:spcAft>
                <a:spcPts val="600"/>
              </a:spcAft>
              <a:buFont typeface="Courier New" panose="02070309020205020404" pitchFamily="49" charset="0"/>
              <a:buChar char="o"/>
            </a:pPr>
            <a:r>
              <a:rPr lang="en-US" sz="1200" b="1" dirty="0">
                <a:gradFill>
                  <a:gsLst>
                    <a:gs pos="2917">
                      <a:schemeClr val="tx1"/>
                    </a:gs>
                    <a:gs pos="30000">
                      <a:schemeClr val="tx1"/>
                    </a:gs>
                  </a:gsLst>
                  <a:lin ang="5400000" scaled="0"/>
                </a:gradFill>
              </a:rPr>
              <a:t>Business Understanding</a:t>
            </a:r>
            <a:endParaRPr lang="en-US" sz="1200" b="1">
              <a:gradFill>
                <a:gsLst>
                  <a:gs pos="2917">
                    <a:schemeClr val="tx1"/>
                  </a:gs>
                  <a:gs pos="30000">
                    <a:schemeClr val="tx1"/>
                  </a:gs>
                </a:gsLst>
                <a:lin ang="5400000" scaled="0"/>
              </a:gradFill>
              <a:cs typeface="Segoe UI Semilight"/>
            </a:endParaRP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Identify business problem</a:t>
            </a: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Find relevant data sources</a:t>
            </a: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Establish a business strategy</a:t>
            </a:r>
          </a:p>
          <a:p>
            <a:pPr marL="283845">
              <a:spcAft>
                <a:spcPts val="600"/>
              </a:spcAft>
              <a:buFont typeface="Courier New" panose="02070309020205020404" pitchFamily="49" charset="0"/>
              <a:buChar char="o"/>
            </a:pPr>
            <a:r>
              <a:rPr lang="en-US" sz="1200" b="1" dirty="0">
                <a:gradFill>
                  <a:gsLst>
                    <a:gs pos="2917">
                      <a:schemeClr val="tx1"/>
                    </a:gs>
                    <a:gs pos="30000">
                      <a:schemeClr val="tx1"/>
                    </a:gs>
                  </a:gsLst>
                  <a:lin ang="5400000" scaled="0"/>
                </a:gradFill>
              </a:rPr>
              <a:t>Data Acquisition and Understanding</a:t>
            </a:r>
            <a:endParaRPr lang="en-US" sz="1200" b="1">
              <a:gradFill>
                <a:gsLst>
                  <a:gs pos="2917">
                    <a:schemeClr val="tx1"/>
                  </a:gs>
                  <a:gs pos="30000">
                    <a:schemeClr val="tx1"/>
                  </a:gs>
                </a:gsLst>
                <a:lin ang="5400000" scaled="0"/>
              </a:gradFill>
              <a:cs typeface="Segoe UI Semilight"/>
            </a:endParaRP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Data discovery</a:t>
            </a: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Data cleansing and prep</a:t>
            </a: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Data pipeline</a:t>
            </a:r>
          </a:p>
          <a:p>
            <a:pPr marL="283845">
              <a:spcAft>
                <a:spcPts val="600"/>
              </a:spcAft>
              <a:buFont typeface="Courier New" panose="02070309020205020404" pitchFamily="49" charset="0"/>
              <a:buChar char="o"/>
            </a:pPr>
            <a:r>
              <a:rPr lang="en-US" sz="1200" b="1" dirty="0">
                <a:gradFill>
                  <a:gsLst>
                    <a:gs pos="2917">
                      <a:schemeClr val="tx1"/>
                    </a:gs>
                    <a:gs pos="30000">
                      <a:schemeClr val="tx1"/>
                    </a:gs>
                  </a:gsLst>
                  <a:lin ang="5400000" scaled="0"/>
                </a:gradFill>
              </a:rPr>
              <a:t>Modeling</a:t>
            </a:r>
            <a:endParaRPr lang="en-US" sz="1200" b="1">
              <a:gradFill>
                <a:gsLst>
                  <a:gs pos="2917">
                    <a:schemeClr val="tx1"/>
                  </a:gs>
                  <a:gs pos="30000">
                    <a:schemeClr val="tx1"/>
                  </a:gs>
                </a:gsLst>
                <a:lin ang="5400000" scaled="0"/>
              </a:gradFill>
              <a:cs typeface="Segoe UI Semilight"/>
            </a:endParaRP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Optimal data features</a:t>
            </a: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Determine ML model</a:t>
            </a:r>
            <a:endParaRPr lang="en-US" sz="1200" dirty="0">
              <a:cs typeface="Segoe UI Semilight"/>
            </a:endParaRP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Implement data pipeline</a:t>
            </a:r>
          </a:p>
          <a:p>
            <a:pPr marL="283845">
              <a:spcAft>
                <a:spcPts val="600"/>
              </a:spcAft>
              <a:buFont typeface="Courier New" panose="02070309020205020404" pitchFamily="49" charset="0"/>
              <a:buChar char="o"/>
            </a:pPr>
            <a:r>
              <a:rPr lang="en-US" sz="1200" b="1" dirty="0">
                <a:gradFill>
                  <a:gsLst>
                    <a:gs pos="2917">
                      <a:schemeClr val="tx1"/>
                    </a:gs>
                    <a:gs pos="30000">
                      <a:schemeClr val="tx1"/>
                    </a:gs>
                  </a:gsLst>
                  <a:lin ang="5400000" scaled="0"/>
                </a:gradFill>
              </a:rPr>
              <a:t>Deployment</a:t>
            </a:r>
            <a:endParaRPr lang="en-US" sz="1200" b="1">
              <a:gradFill>
                <a:gsLst>
                  <a:gs pos="2917">
                    <a:schemeClr val="tx1"/>
                  </a:gs>
                  <a:gs pos="30000">
                    <a:schemeClr val="tx1"/>
                  </a:gs>
                </a:gsLst>
                <a:lin ang="5400000" scaled="0"/>
              </a:gradFill>
              <a:cs typeface="Segoe UI Semilight"/>
            </a:endParaRP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Deploy</a:t>
            </a: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Monitor</a:t>
            </a: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Retrain</a:t>
            </a:r>
          </a:p>
          <a:p>
            <a:pPr marL="512445" lvl="1" indent="-285750">
              <a:spcAft>
                <a:spcPts val="600"/>
              </a:spcAft>
              <a:buFont typeface="Courier New" panose="02070309020205020404" pitchFamily="49" charset="0"/>
              <a:buChar char="o"/>
            </a:pPr>
            <a:r>
              <a:rPr lang="en-US" sz="1200" dirty="0">
                <a:gradFill>
                  <a:gsLst>
                    <a:gs pos="2917">
                      <a:schemeClr val="tx1"/>
                    </a:gs>
                    <a:gs pos="30000">
                      <a:schemeClr val="tx1"/>
                    </a:gs>
                  </a:gsLst>
                  <a:lin ang="5400000" scaled="0"/>
                </a:gradFill>
                <a:cs typeface="Segoe UI Semilight"/>
              </a:rPr>
              <a:t>Visualize</a:t>
            </a:r>
          </a:p>
        </p:txBody>
      </p:sp>
      <p:pic>
        <p:nvPicPr>
          <p:cNvPr id="5" name="Picture 4">
            <a:extLst>
              <a:ext uri="{FF2B5EF4-FFF2-40B4-BE49-F238E27FC236}">
                <a16:creationId xmlns:a16="http://schemas.microsoft.com/office/drawing/2014/main" id="{206DF0C7-503A-4E2E-8FEA-EED0F1E86E9C}"/>
              </a:ext>
            </a:extLst>
          </p:cNvPr>
          <p:cNvPicPr>
            <a:picLocks noChangeAspect="1"/>
          </p:cNvPicPr>
          <p:nvPr/>
        </p:nvPicPr>
        <p:blipFill rotWithShape="1">
          <a:blip r:embed="rId3"/>
          <a:srcRect t="7443"/>
          <a:stretch/>
        </p:blipFill>
        <p:spPr>
          <a:xfrm>
            <a:off x="527482" y="1444112"/>
            <a:ext cx="7391400" cy="5257800"/>
          </a:xfrm>
          <a:prstGeom prst="rect">
            <a:avLst/>
          </a:prstGeom>
          <a:effectLst>
            <a:glow rad="63500">
              <a:schemeClr val="accent5">
                <a:satMod val="175000"/>
                <a:alpha val="40000"/>
              </a:schemeClr>
            </a:glow>
          </a:effectLst>
        </p:spPr>
      </p:pic>
      <p:sp>
        <p:nvSpPr>
          <p:cNvPr id="8" name="Rectangle: Rounded Corners 4">
            <a:extLst>
              <a:ext uri="{FF2B5EF4-FFF2-40B4-BE49-F238E27FC236}">
                <a16:creationId xmlns:a16="http://schemas.microsoft.com/office/drawing/2014/main" id="{2F2E89FA-FCEB-40AD-B000-E26AEC617CFD}"/>
              </a:ext>
            </a:extLst>
          </p:cNvPr>
          <p:cNvSpPr txBox="1"/>
          <p:nvPr/>
        </p:nvSpPr>
        <p:spPr>
          <a:xfrm>
            <a:off x="9613008" y="6565624"/>
            <a:ext cx="2743200" cy="272576"/>
          </a:xfrm>
          <a:prstGeom prst="rect">
            <a:avLst/>
          </a:prstGeom>
          <a:solidFill>
            <a:schemeClr val="accent6">
              <a:lumMod val="5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1200" b="1" dirty="0">
                <a:solidFill>
                  <a:schemeClr val="bg1">
                    <a:lumMod val="95000"/>
                  </a:schemeClr>
                </a:solidFill>
                <a:latin typeface="+mj-lt"/>
              </a:rPr>
              <a:t>Standardized Data Science Lifecycle</a:t>
            </a:r>
          </a:p>
        </p:txBody>
      </p:sp>
    </p:spTree>
    <p:extLst>
      <p:ext uri="{BB962C8B-B14F-4D97-AF65-F5344CB8AC3E}">
        <p14:creationId xmlns:p14="http://schemas.microsoft.com/office/powerpoint/2010/main" val="340170626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CF3C-706D-4061-A9B2-7DEA3F3746F6}"/>
              </a:ext>
            </a:extLst>
          </p:cNvPr>
          <p:cNvSpPr>
            <a:spLocks noGrp="1"/>
          </p:cNvSpPr>
          <p:nvPr>
            <p:ph type="title"/>
          </p:nvPr>
        </p:nvSpPr>
        <p:spPr>
          <a:xfrm>
            <a:off x="394636" y="351230"/>
            <a:ext cx="11889564" cy="1123921"/>
          </a:xfrm>
        </p:spPr>
        <p:txBody>
          <a:bodyPr/>
          <a:lstStyle/>
          <a:p>
            <a:r>
              <a:rPr lang="en-US" sz="4000" dirty="0">
                <a:solidFill>
                  <a:schemeClr val="accent4">
                    <a:lumMod val="75000"/>
                  </a:schemeClr>
                </a:solidFill>
              </a:rPr>
              <a:t>Lifecycle stages can be integrated with specific deliverables &amp; checkpoints</a:t>
            </a:r>
          </a:p>
        </p:txBody>
      </p:sp>
      <p:grpSp>
        <p:nvGrpSpPr>
          <p:cNvPr id="9" name="Group 8">
            <a:extLst>
              <a:ext uri="{FF2B5EF4-FFF2-40B4-BE49-F238E27FC236}">
                <a16:creationId xmlns:a16="http://schemas.microsoft.com/office/drawing/2014/main" id="{BF08DBB5-A52E-4F20-A8B2-F818E49C5FB3}"/>
              </a:ext>
            </a:extLst>
          </p:cNvPr>
          <p:cNvGrpSpPr/>
          <p:nvPr/>
        </p:nvGrpSpPr>
        <p:grpSpPr>
          <a:xfrm>
            <a:off x="274637" y="2259487"/>
            <a:ext cx="11887200" cy="3503758"/>
            <a:chOff x="122237" y="2259487"/>
            <a:chExt cx="11887200" cy="3503758"/>
          </a:xfrm>
        </p:grpSpPr>
        <p:graphicFrame>
          <p:nvGraphicFramePr>
            <p:cNvPr id="4" name="Content Placeholder 5">
              <a:extLst>
                <a:ext uri="{FF2B5EF4-FFF2-40B4-BE49-F238E27FC236}">
                  <a16:creationId xmlns:a16="http://schemas.microsoft.com/office/drawing/2014/main" id="{7C6D8C41-24B3-48E6-9B11-511A736711F4}"/>
                </a:ext>
              </a:extLst>
            </p:cNvPr>
            <p:cNvGraphicFramePr>
              <a:graphicFrameLocks/>
            </p:cNvGraphicFramePr>
            <p:nvPr>
              <p:extLst>
                <p:ext uri="{D42A27DB-BD31-4B8C-83A1-F6EECF244321}">
                  <p14:modId xmlns:p14="http://schemas.microsoft.com/office/powerpoint/2010/main" val="1373901592"/>
                </p:ext>
              </p:extLst>
            </p:nvPr>
          </p:nvGraphicFramePr>
          <p:xfrm>
            <a:off x="122237" y="2259487"/>
            <a:ext cx="118872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0FA0942F-C77F-40BF-A74A-0EA496C07C09}"/>
                </a:ext>
              </a:extLst>
            </p:cNvPr>
            <p:cNvGrpSpPr/>
            <p:nvPr/>
          </p:nvGrpSpPr>
          <p:grpSpPr>
            <a:xfrm>
              <a:off x="1508191" y="5307489"/>
              <a:ext cx="5853129" cy="455756"/>
              <a:chOff x="980741" y="3924776"/>
              <a:chExt cx="4880369" cy="457199"/>
            </a:xfrm>
          </p:grpSpPr>
          <p:sp>
            <p:nvSpPr>
              <p:cNvPr id="6" name="Arrow: Curved Left 5">
                <a:extLst>
                  <a:ext uri="{FF2B5EF4-FFF2-40B4-BE49-F238E27FC236}">
                    <a16:creationId xmlns:a16="http://schemas.microsoft.com/office/drawing/2014/main" id="{E9B84B61-CB7C-400B-8327-8F6C2ACF6FE2}"/>
                  </a:ext>
                </a:extLst>
              </p:cNvPr>
              <p:cNvSpPr/>
              <p:nvPr/>
            </p:nvSpPr>
            <p:spPr bwMode="auto">
              <a:xfrm rot="5400000">
                <a:off x="3191206" y="1714313"/>
                <a:ext cx="457199" cy="4878126"/>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7" name="Arrow: Curved Left 6">
                <a:extLst>
                  <a:ext uri="{FF2B5EF4-FFF2-40B4-BE49-F238E27FC236}">
                    <a16:creationId xmlns:a16="http://schemas.microsoft.com/office/drawing/2014/main" id="{B6C555C1-D000-46A5-97FA-E0FC721BF111}"/>
                  </a:ext>
                </a:extLst>
              </p:cNvPr>
              <p:cNvSpPr/>
              <p:nvPr/>
            </p:nvSpPr>
            <p:spPr bwMode="auto">
              <a:xfrm rot="5400000">
                <a:off x="1982359" y="2923158"/>
                <a:ext cx="457198" cy="2460433"/>
              </a:xfrm>
              <a:prstGeom prst="curvedLeftArrow">
                <a:avLst/>
              </a:prstGeom>
              <a:solidFill>
                <a:schemeClr val="bg2">
                  <a:lumMod val="5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Arrow: Curved Left 7">
                <a:extLst>
                  <a:ext uri="{FF2B5EF4-FFF2-40B4-BE49-F238E27FC236}">
                    <a16:creationId xmlns:a16="http://schemas.microsoft.com/office/drawing/2014/main" id="{4D001D94-D0E4-4D70-9F9A-21587A5DC0BC}"/>
                  </a:ext>
                </a:extLst>
              </p:cNvPr>
              <p:cNvSpPr/>
              <p:nvPr/>
            </p:nvSpPr>
            <p:spPr bwMode="auto">
              <a:xfrm rot="5400000">
                <a:off x="4378355" y="2899221"/>
                <a:ext cx="457199" cy="2508310"/>
              </a:xfrm>
              <a:prstGeom prst="curvedLeftArrow">
                <a:avLst/>
              </a:prstGeom>
              <a:solidFill>
                <a:schemeClr val="accent6">
                  <a:lumMod val="60000"/>
                  <a:lumOff val="40000"/>
                </a:schemeClr>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 name="TextBox 9">
            <a:extLst>
              <a:ext uri="{FF2B5EF4-FFF2-40B4-BE49-F238E27FC236}">
                <a16:creationId xmlns:a16="http://schemas.microsoft.com/office/drawing/2014/main" id="{8337D6B3-D1CB-4AFD-A6A8-C6C6DAA28B7A}"/>
              </a:ext>
            </a:extLst>
          </p:cNvPr>
          <p:cNvSpPr txBox="1"/>
          <p:nvPr/>
        </p:nvSpPr>
        <p:spPr>
          <a:xfrm>
            <a:off x="12009437" y="-51721"/>
            <a:ext cx="491160" cy="544765"/>
          </a:xfrm>
          <a:prstGeom prst="rect">
            <a:avLst/>
          </a:prstGeom>
          <a:noFill/>
        </p:spPr>
        <p:txBody>
          <a:bodyPr wrap="none" lIns="182880" tIns="146304" rIns="182880" bIns="146304" rtlCol="0">
            <a:spAutoFit/>
          </a:bodyPr>
          <a:lstStyle/>
          <a:p>
            <a:pPr>
              <a:lnSpc>
                <a:spcPct val="90000"/>
              </a:lnSpc>
              <a:spcAft>
                <a:spcPts val="600"/>
              </a:spcAft>
            </a:pPr>
            <a:fld id="{221EA3FC-6ECF-4BC1-A31B-DE2BAFB4B974}" type="slidenum">
              <a:rPr lang="en-US" smtClean="0">
                <a:gradFill>
                  <a:gsLst>
                    <a:gs pos="2917">
                      <a:schemeClr val="tx1"/>
                    </a:gs>
                    <a:gs pos="30000">
                      <a:schemeClr val="tx1"/>
                    </a:gs>
                  </a:gsLst>
                  <a:lin ang="5400000" scaled="0"/>
                </a:gradFill>
              </a:rPr>
              <a:t>9</a:t>
            </a:fld>
            <a:endParaRPr lang="en-US"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28670774-5576-4B39-8EA2-4C358D7A5885}"/>
              </a:ext>
            </a:extLst>
          </p:cNvPr>
          <p:cNvSpPr txBox="1"/>
          <p:nvPr/>
        </p:nvSpPr>
        <p:spPr>
          <a:xfrm rot="5400000">
            <a:off x="11679238" y="547546"/>
            <a:ext cx="1198533" cy="544765"/>
          </a:xfrm>
          <a:prstGeom prst="rect">
            <a:avLst/>
          </a:prstGeom>
          <a:noFill/>
        </p:spPr>
        <p:txBody>
          <a:bodyPr wrap="none" lIns="182880" tIns="146304" rIns="182880" bIns="146304" rtlCol="0">
            <a:spAutoFit/>
          </a:bodyPr>
          <a:lstStyle/>
          <a:p>
            <a:pPr>
              <a:lnSpc>
                <a:spcPct val="90000"/>
              </a:lnSpc>
              <a:spcAft>
                <a:spcPts val="600"/>
              </a:spcAft>
            </a:pPr>
            <a:r>
              <a:rPr lang="en-US" dirty="0">
                <a:solidFill>
                  <a:srgbClr val="339966"/>
                </a:solidFill>
              </a:rPr>
              <a:t>Lifecycle</a:t>
            </a:r>
          </a:p>
        </p:txBody>
      </p:sp>
      <p:sp>
        <p:nvSpPr>
          <p:cNvPr id="11" name="Rectangle: Rounded Corners 4">
            <a:extLst>
              <a:ext uri="{FF2B5EF4-FFF2-40B4-BE49-F238E27FC236}">
                <a16:creationId xmlns:a16="http://schemas.microsoft.com/office/drawing/2014/main" id="{4E83D428-3897-4139-97DB-C0B1FAE386A6}"/>
              </a:ext>
            </a:extLst>
          </p:cNvPr>
          <p:cNvSpPr txBox="1"/>
          <p:nvPr/>
        </p:nvSpPr>
        <p:spPr>
          <a:xfrm>
            <a:off x="9613008" y="6565624"/>
            <a:ext cx="2743200" cy="272576"/>
          </a:xfrm>
          <a:prstGeom prst="rect">
            <a:avLst/>
          </a:prstGeom>
          <a:solidFill>
            <a:schemeClr val="accent6">
              <a:lumMod val="5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algn="ctr" defTabSz="889000">
              <a:lnSpc>
                <a:spcPct val="90000"/>
              </a:lnSpc>
              <a:spcBef>
                <a:spcPct val="0"/>
              </a:spcBef>
              <a:spcAft>
                <a:spcPct val="35000"/>
              </a:spcAft>
            </a:pPr>
            <a:r>
              <a:rPr lang="en-US" sz="1200" b="1" dirty="0">
                <a:solidFill>
                  <a:schemeClr val="bg1">
                    <a:lumMod val="95000"/>
                  </a:schemeClr>
                </a:solidFill>
                <a:latin typeface="+mj-lt"/>
              </a:rPr>
              <a:t>Standardized Data Science Lifecycle</a:t>
            </a:r>
          </a:p>
        </p:txBody>
      </p:sp>
    </p:spTree>
    <p:extLst>
      <p:ext uri="{BB962C8B-B14F-4D97-AF65-F5344CB8AC3E}">
        <p14:creationId xmlns:p14="http://schemas.microsoft.com/office/powerpoint/2010/main" val="1472112529"/>
      </p:ext>
    </p:extLst>
  </p:cSld>
  <p:clrMapOvr>
    <a:masterClrMapping/>
  </p:clrMapOvr>
  <p:transition spd="slow">
    <p:push dir="u"/>
  </p:transition>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WWC LIGHT - TITLES">
  <a:themeElements>
    <a:clrScheme name="WWC FY17">
      <a:dk1>
        <a:srgbClr val="3C3C3C"/>
      </a:dk1>
      <a:lt1>
        <a:sysClr val="window" lastClr="FFFFFF"/>
      </a:lt1>
      <a:dk2>
        <a:srgbClr val="000000"/>
      </a:dk2>
      <a:lt2>
        <a:srgbClr val="E6E6E6"/>
      </a:lt2>
      <a:accent1>
        <a:srgbClr val="BAD80A"/>
      </a:accent1>
      <a:accent2>
        <a:srgbClr val="004B1C"/>
      </a:accent2>
      <a:accent3>
        <a:srgbClr val="0078D7"/>
      </a:accent3>
      <a:accent4>
        <a:srgbClr val="002050"/>
      </a:accent4>
      <a:accent5>
        <a:srgbClr val="FF8C00"/>
      </a:accent5>
      <a:accent6>
        <a:srgbClr val="D83B01"/>
      </a:accent6>
      <a:hlink>
        <a:srgbClr val="008272"/>
      </a:hlink>
      <a:folHlink>
        <a:srgbClr val="008272"/>
      </a:folHlink>
    </a:clrScheme>
    <a:fontScheme name="WWC FY17">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17 WW Communities Template.potx" id="{5ADF41DD-BB22-4DD9-BD78-F984312C14C0}" vid="{A0ADA0D7-5148-458C-9E3C-1FA2580676DA}"/>
    </a:ext>
  </a:extLst>
</a:theme>
</file>

<file path=ppt/theme/theme4.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2_LIGHT COLOR TEMPLATE">
  <a:themeElements>
    <a:clrScheme name="Custom 2">
      <a:dk1>
        <a:srgbClr val="505050"/>
      </a:dk1>
      <a:lt1>
        <a:srgbClr val="FFFFFF"/>
      </a:lt1>
      <a:dk2>
        <a:srgbClr val="002050"/>
      </a:dk2>
      <a:lt2>
        <a:srgbClr val="DCDCDC"/>
      </a:lt2>
      <a:accent1>
        <a:srgbClr val="002050"/>
      </a:accent1>
      <a:accent2>
        <a:srgbClr val="5C2D91"/>
      </a:accent2>
      <a:accent3>
        <a:srgbClr val="008272"/>
      </a:accent3>
      <a:accent4>
        <a:srgbClr val="B4009E"/>
      </a:accent4>
      <a:accent5>
        <a:srgbClr val="737373"/>
      </a:accent5>
      <a:accent6>
        <a:srgbClr val="0078D7"/>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p:Policy xmlns:p="office.server.policy" id="" local="true">
  <p:Name>Document</p:Name>
  <p:Description/>
  <p:Statement/>
  <p:PolicyItems>
    <p:PolicyItem featureId="Microsoft.Office.RecordsManagement.PolicyFeatures.PolicyAudit" staticId="0x01010040226315EDCA17418886F526148072A1|1757814118" UniqueId="7bf1f949-1740-4195-8448-7b9078a8cdc1">
      <p:Name>Auditing</p:Name>
      <p:Description>Audits user actions on documents and list items to the Audit Log.</p:Description>
      <p:CustomData>
        <Audit>
          <Update/>
          <CheckInOut/>
          <MoveCopy/>
          <DeleteRestore/>
        </Audit>
      </p:CustomData>
    </p:PolicyItem>
  </p:PolicyItems>
</p:Policy>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29b2d4d-029d-490d-a31a-657366908f14">
      <UserInfo>
        <DisplayName>Saad Qureshi</DisplayName>
        <AccountId>57514</AccountId>
        <AccountType/>
      </UserInfo>
      <UserInfo>
        <DisplayName>Kenny Kinder</DisplayName>
        <AccountId>53315</AccountId>
        <AccountType/>
      </UserInfo>
    </SharedWithUsers>
    <MediaServiceKeyPoints xmlns="bfd05f21-534f-4f13-9827-6d5667c260d0" xsi:nil="true"/>
    <lcf76f155ced4ddcb4097134ff3c332f xmlns="bfd05f21-534f-4f13-9827-6d5667c260d0">
      <Terms xmlns="http://schemas.microsoft.com/office/infopath/2007/PartnerControls"/>
    </lcf76f155ced4ddcb4097134ff3c332f>
    <TaxCatchAll xmlns="230e9df3-be65-4c73-a93b-d1236ebd677e"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40226315EDCA17418886F526148072A1" ma:contentTypeVersion="27" ma:contentTypeDescription="Create a new document." ma:contentTypeScope="" ma:versionID="74cf140996c513778f47d1ec499cba00">
  <xsd:schema xmlns:xsd="http://www.w3.org/2001/XMLSchema" xmlns:xs="http://www.w3.org/2001/XMLSchema" xmlns:p="http://schemas.microsoft.com/office/2006/metadata/properties" xmlns:ns1="http://schemas.microsoft.com/sharepoint/v3" xmlns:ns2="129b2d4d-029d-490d-a31a-657366908f14" xmlns:ns3="bfd05f21-534f-4f13-9827-6d5667c260d0" xmlns:ns4="230e9df3-be65-4c73-a93b-d1236ebd677e" targetNamespace="http://schemas.microsoft.com/office/2006/metadata/properties" ma:root="true" ma:fieldsID="5de592c85b2033678ebba038a6a95f68" ns1:_="" ns2:_="" ns3:_="" ns4:_="">
    <xsd:import namespace="http://schemas.microsoft.com/sharepoint/v3"/>
    <xsd:import namespace="129b2d4d-029d-490d-a31a-657366908f14"/>
    <xsd:import namespace="bfd05f21-534f-4f13-9827-6d5667c260d0"/>
    <xsd:import namespace="230e9df3-be65-4c73-a93b-d1236ebd677e"/>
    <xsd:element name="properties">
      <xsd:complexType>
        <xsd:sequence>
          <xsd:element name="documentManagement">
            <xsd:complexType>
              <xsd:all>
                <xsd:element ref="ns2:SharedWithUsers" minOccurs="0"/>
                <xsd:element ref="ns2:SharedWithDetails" minOccurs="0"/>
                <xsd:element ref="ns1:_dlc_Exempt"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empt from Policy" ma:description="" ma:hidden="true" ma:internalName="_dlc_Exempt" ma:readOnly="true">
      <xsd:simpleType>
        <xsd:restriction base="dms:Unknown"/>
      </xsd:simpleType>
    </xsd:element>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9b2d4d-029d-490d-a31a-657366908f1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fd05f21-534f-4f13-9827-6d5667c260d0"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AutoTags" ma:index="19" nillable="true" ma:displayName="MediaServiceAutoTags" ma:description="" ma:internalName="MediaServiceAutoTags" ma:readOnly="true">
      <xsd:simpleType>
        <xsd:restriction base="dms:Text"/>
      </xsd:simpleType>
    </xsd:element>
    <xsd:element name="MediaServiceOCR" ma:index="20" nillable="true" ma:displayName="MediaServiceOCR" ma:description=""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320a77eb-d0dc-4ee4-82fb-6319c170d1d2}" ma:internalName="TaxCatchAll" ma:showField="CatchAllData" ma:web="129b2d4d-029d-490d-a31a-657366908f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DF067F5-4231-4E2F-A5F3-9035D3FF60DF}">
  <ds:schemaRefs>
    <ds:schemaRef ds:uri="office.server.policy"/>
  </ds:schemaRefs>
</ds:datastoreItem>
</file>

<file path=customXml/itemProps3.xml><?xml version="1.0" encoding="utf-8"?>
<ds:datastoreItem xmlns:ds="http://schemas.openxmlformats.org/officeDocument/2006/customXml" ds:itemID="{F990F116-B58F-4255-B05B-DA3808E0E5C6}">
  <ds:schemaRefs>
    <ds:schemaRef ds:uri="http://schemas.microsoft.com/sharepoint/v3"/>
    <ds:schemaRef ds:uri="http://www.w3.org/XML/1998/namespace"/>
    <ds:schemaRef ds:uri="bfd05f21-534f-4f13-9827-6d5667c260d0"/>
    <ds:schemaRef ds:uri="http://schemas.microsoft.com/office/2006/metadata/properties"/>
    <ds:schemaRef ds:uri="http://purl.org/dc/dcmitype/"/>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129b2d4d-029d-490d-a31a-657366908f14"/>
    <ds:schemaRef ds:uri="230e9df3-be65-4c73-a93b-d1236ebd677e"/>
  </ds:schemaRefs>
</ds:datastoreItem>
</file>

<file path=customXml/itemProps4.xml><?xml version="1.0" encoding="utf-8"?>
<ds:datastoreItem xmlns:ds="http://schemas.openxmlformats.org/officeDocument/2006/customXml" ds:itemID="{DE0AAC34-DCB3-489A-8ABA-6E66B39C7D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9b2d4d-029d-490d-a31a-657366908f14"/>
    <ds:schemaRef ds:uri="bfd05f21-534f-4f13-9827-6d5667c260d0"/>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7072</TotalTime>
  <Words>1958</Words>
  <Application>Microsoft Office PowerPoint</Application>
  <PresentationFormat>Custom</PresentationFormat>
  <Paragraphs>292</Paragraphs>
  <Slides>20</Slides>
  <Notes>12</Notes>
  <HiddenSlides>0</HiddenSlides>
  <MMClips>0</MMClips>
  <ScaleCrop>false</ScaleCrop>
  <HeadingPairs>
    <vt:vector size="4" baseType="variant">
      <vt:variant>
        <vt:lpstr>Theme</vt:lpstr>
      </vt:variant>
      <vt:variant>
        <vt:i4>5</vt:i4>
      </vt:variant>
      <vt:variant>
        <vt:lpstr>Slide Titles</vt:lpstr>
      </vt:variant>
      <vt:variant>
        <vt:i4>20</vt:i4>
      </vt:variant>
    </vt:vector>
  </HeadingPairs>
  <TitlesOfParts>
    <vt:vector size="25" baseType="lpstr">
      <vt:lpstr>5-50109_Microsoft_Light_Template</vt:lpstr>
      <vt:lpstr>5-50109_Microsoft_Dark_Template</vt:lpstr>
      <vt:lpstr>WWC LIGHT - TITLES</vt:lpstr>
      <vt:lpstr>3_WHITE TEMPLATE</vt:lpstr>
      <vt:lpstr>2_LIGHT COLOR TEMPLATE</vt:lpstr>
      <vt:lpstr>Team Data Science Process Rationale, key components &amp; adoption</vt:lpstr>
      <vt:lpstr>Discussion topics</vt:lpstr>
      <vt:lpstr>Process challenge in Data Science</vt:lpstr>
      <vt:lpstr>What is Team Data Science Process?</vt:lpstr>
      <vt:lpstr>Team Data Science Process Pillars</vt:lpstr>
      <vt:lpstr>PowerPoint Presentation</vt:lpstr>
      <vt:lpstr>PowerPoint Presentation</vt:lpstr>
      <vt:lpstr>Team Data Science Process lifecycle </vt:lpstr>
      <vt:lpstr>Lifecycle stages can be integrated with specific deliverables &amp; checkpoints</vt:lpstr>
      <vt:lpstr>Shared and distributed infrastructure &amp; toolkits</vt:lpstr>
      <vt:lpstr>Agile work planning for AI User Stories aligned to TDSP</vt:lpstr>
      <vt:lpstr>Job titles in Data Science engagements with TDSP</vt:lpstr>
      <vt:lpstr>Definition of AI User Stories in Agile</vt:lpstr>
      <vt:lpstr>DevOps integrated in Team Data Science Process</vt:lpstr>
      <vt:lpstr>Collaborative development guidelines</vt:lpstr>
      <vt:lpstr>Custom Build Tasks</vt:lpstr>
      <vt:lpstr>Adoption and its benefits</vt:lpstr>
      <vt:lpstr>Adoption: How to stage (if needed - example)</vt:lpstr>
      <vt:lpstr>Summary – Benefits of process lifecycle &amp; components</vt:lpstr>
      <vt:lpstr>Thank you</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Process</dc:title>
  <dc:subject>&lt;Speech title here&gt;</dc:subject>
  <dc:creator>Derek Norton</dc:creator>
  <dc:description>Template: Mitchell Derrey, Silver Fox Productions_x000d_
Formatting: _x000d_
Audience Type:</dc:description>
  <cp:lastModifiedBy>Cian O'Sullivan</cp:lastModifiedBy>
  <cp:revision>1548</cp:revision>
  <cp:lastPrinted>2018-01-17T17:12:41Z</cp:lastPrinted>
  <dcterms:created xsi:type="dcterms:W3CDTF">2017-09-19T15:24:45Z</dcterms:created>
  <dcterms:modified xsi:type="dcterms:W3CDTF">2022-05-11T03:33:20Z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0x01010040226315EDCA17418886F526148072A1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deguhath@microsoft.com</vt:lpwstr>
  </property>
  <property fmtid="{D5CDD505-2E9C-101B-9397-08002B2CF9AE}" pid="18" name="MSIP_Label_f42aa342-8706-4288-bd11-ebb85995028c_SetDate">
    <vt:lpwstr>2017-09-22T14:53:10.2333932-07:00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AuthorIds_UIVersion_1024">
    <vt:lpwstr>75410</vt:lpwstr>
  </property>
  <property fmtid="{D5CDD505-2E9C-101B-9397-08002B2CF9AE}" pid="24" name="MediaServiceImageTags">
    <vt:lpwstr/>
  </property>
</Properties>
</file>